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28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0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9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99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0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2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8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8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8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5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95A2D3-0FCB-87A4-F9A4-816959B17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45" y="683811"/>
            <a:ext cx="10398124" cy="5490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B887F-180F-6B61-CE54-D722DBCBDB71}"/>
              </a:ext>
            </a:extLst>
          </p:cNvPr>
          <p:cNvSpPr txBox="1"/>
          <p:nvPr/>
        </p:nvSpPr>
        <p:spPr>
          <a:xfrm>
            <a:off x="335755" y="97631"/>
            <a:ext cx="2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Delete a 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5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6C991-8E25-46C7-97A6-12E6E6671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607344"/>
            <a:ext cx="10131425" cy="485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2C4DF79-FF31-E664-ED0B-29DFDFCB7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1525"/>
            <a:ext cx="1013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Create a database and merge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1A2-9D65-0D72-0DD5-6CD15874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81BF7-AF9A-99CA-F7A9-EE49C7BE7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4" y="609600"/>
            <a:ext cx="9995695" cy="6034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48E4-5A8F-6C99-F735-3095B79E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A5622-818C-BE44-B8D1-2284D6BE0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22" y="301601"/>
            <a:ext cx="8943181" cy="6254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92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3DAB-501C-47B8-AC36-67A4E4C1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02AAE-B4BD-C000-CC02-6099CCE9D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1071563"/>
            <a:ext cx="10227467" cy="47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4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67A8-46AC-097B-10A0-31F5D0EC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4BDC40-037E-2F1C-C46C-2CF2D5F67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66813"/>
            <a:ext cx="10720387" cy="4964906"/>
          </a:xfrm>
        </p:spPr>
      </p:pic>
    </p:spTree>
    <p:extLst>
      <p:ext uri="{BB962C8B-B14F-4D97-AF65-F5344CB8AC3E}">
        <p14:creationId xmlns:p14="http://schemas.microsoft.com/office/powerpoint/2010/main" val="69515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Celestial</vt:lpstr>
      <vt:lpstr>PowerPoint Presentation</vt:lpstr>
      <vt:lpstr>Create a database and merge 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Ãrghyarupa Rout</dc:creator>
  <cp:lastModifiedBy>Ãrghyarupa Rout</cp:lastModifiedBy>
  <cp:revision>4</cp:revision>
  <dcterms:created xsi:type="dcterms:W3CDTF">2024-04-29T04:23:59Z</dcterms:created>
  <dcterms:modified xsi:type="dcterms:W3CDTF">2024-04-29T15:45:32Z</dcterms:modified>
</cp:coreProperties>
</file>