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7B62404-0439-426D-BAFE-3D9A8CDB72C1}">
          <p14:sldIdLst>
            <p14:sldId id="256"/>
            <p14:sldId id="260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716" autoAdjust="0"/>
  </p:normalViewPr>
  <p:slideViewPr>
    <p:cSldViewPr>
      <p:cViewPr>
        <p:scale>
          <a:sx n="60" d="100"/>
          <a:sy n="60" d="100"/>
        </p:scale>
        <p:origin x="-2443" y="3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99B5C-8151-480A-ACB9-3C2E5DCCFBC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801688"/>
            <a:ext cx="28352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80000"/>
            <a:ext cx="6045200" cy="48117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E26CE-2F77-43CF-BDEA-2998A7470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26CE-2F77-43CF-BDEA-2998A7470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26CE-2F77-43CF-BDEA-2998A74703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2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E26CE-2F77-43CF-BDEA-2998A74703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20850" y="546100"/>
            <a:ext cx="3962401" cy="685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OSPF WITH 3 ROUTER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4725" y="1891437"/>
            <a:ext cx="377825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Step 1: First, open the cisco packet tracer desktop and select the devices…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Add 2pc or laptop (pc1, pc0)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Add 2 switch(switch 0, switch 1)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Add 3 router (router0,router1,router2)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4725" y="3822700"/>
            <a:ext cx="377825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Step 2: Configure the PCs (hosts) with IPv4 address and Subnet Mask according to the IP addressing  </a:t>
            </a:r>
            <a:r>
              <a:rPr lang="en-US" dirty="0" err="1" smtClean="0"/>
              <a:t>suchas</a:t>
            </a:r>
            <a:endParaRPr lang="en-US" dirty="0" smtClean="0"/>
          </a:p>
          <a:p>
            <a:r>
              <a:rPr lang="en-US" dirty="0" smtClean="0"/>
              <a:t>Pc0-192.168.1.10/24</a:t>
            </a:r>
          </a:p>
          <a:p>
            <a:r>
              <a:rPr lang="en-US" dirty="0" smtClean="0"/>
              <a:t>Pc1-192.168.2.10/24</a:t>
            </a:r>
          </a:p>
          <a:p>
            <a:endParaRPr lang="en-US" dirty="0"/>
          </a:p>
          <a:p>
            <a:r>
              <a:rPr lang="en-US" dirty="0" smtClean="0"/>
              <a:t>Switch0-192.168.1.0/24</a:t>
            </a:r>
          </a:p>
          <a:p>
            <a:r>
              <a:rPr lang="en-US" dirty="0" smtClean="0"/>
              <a:t>Switch 1-192.168.1.0/24</a:t>
            </a:r>
          </a:p>
          <a:p>
            <a:endParaRPr lang="en-US" dirty="0" smtClean="0"/>
          </a:p>
          <a:p>
            <a:r>
              <a:rPr lang="en-US" dirty="0" smtClean="0"/>
              <a:t>Router0- 192.168.1.1/24</a:t>
            </a:r>
          </a:p>
          <a:p>
            <a:r>
              <a:rPr lang="en-US" dirty="0" smtClean="0"/>
              <a:t>Router3-192.168.2.1/14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450" y="927100"/>
            <a:ext cx="5258808" cy="2781458"/>
          </a:xfrm>
          <a:prstGeom prst="rect">
            <a:avLst/>
          </a:prstGeom>
        </p:spPr>
      </p:pic>
      <p:sp>
        <p:nvSpPr>
          <p:cNvPr id="3" name="object 2"/>
          <p:cNvSpPr txBox="1"/>
          <p:nvPr/>
        </p:nvSpPr>
        <p:spPr>
          <a:xfrm>
            <a:off x="902004" y="4467225"/>
            <a:ext cx="21482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Configuring</a:t>
            </a:r>
            <a:r>
              <a:rPr sz="1100" spc="-10" dirty="0">
                <a:latin typeface="Calibri"/>
                <a:cs typeface="Calibri"/>
              </a:rPr>
              <a:t> Router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R0</a:t>
            </a:r>
            <a:r>
              <a:rPr sz="1100" spc="-5" dirty="0">
                <a:latin typeface="Calibri"/>
                <a:cs typeface="Calibri"/>
              </a:rPr>
              <a:t> (all interfaces):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17752" y="4774565"/>
            <a:ext cx="5727065" cy="5220019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67945" marR="4752340">
              <a:lnSpc>
                <a:spcPts val="138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Route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&gt;e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10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</a:p>
          <a:p>
            <a:pPr marL="67945" marR="1726564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 </a:t>
            </a:r>
            <a:r>
              <a:rPr sz="1200" dirty="0">
                <a:latin typeface="Times New Roman"/>
                <a:cs typeface="Times New Roman"/>
              </a:rPr>
              <a:t>fa0/0</a:t>
            </a:r>
          </a:p>
          <a:p>
            <a:pPr marL="67945" marR="24714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192.168.1.1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255.255.255.0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Router(config-if)#</a:t>
            </a:r>
            <a:endParaRPr sz="1200" dirty="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%LINK-5-CHANGED: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FastEthernet0/0,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67945" marR="96520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%LINEPROTO-5-UPDOWN: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FastEthernet0/0,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67945" marR="41573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Router(config-if)#exit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fa0/1</a:t>
            </a:r>
          </a:p>
          <a:p>
            <a:pPr marL="67945" marR="30048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10.0.0.1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255.0.0.0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67945" marR="41573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Router(config-if)#exit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fa1/0</a:t>
            </a:r>
          </a:p>
          <a:p>
            <a:pPr marL="67945" marR="30048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20.0.0.1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255.0.0.0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</a:t>
            </a:r>
            <a:endParaRPr sz="1200" dirty="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%LINK-5-CHANGED: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FastEthernet1/0,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Router(</a:t>
            </a:r>
            <a:r>
              <a:rPr sz="1200" spc="-5" dirty="0" err="1">
                <a:latin typeface="Times New Roman"/>
                <a:cs typeface="Times New Roman"/>
              </a:rPr>
              <a:t>config</a:t>
            </a:r>
            <a:r>
              <a:rPr sz="1200" spc="-5" dirty="0">
                <a:latin typeface="Times New Roman"/>
                <a:cs typeface="Times New Roman"/>
              </a:rPr>
              <a:t>-if</a:t>
            </a:r>
            <a:r>
              <a:rPr sz="1200" spc="-5" dirty="0" smtClean="0">
                <a:latin typeface="Times New Roman"/>
                <a:cs typeface="Times New Roman"/>
              </a:rPr>
              <a:t>)#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endParaRPr lang="en-US" sz="1200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82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21482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Configuring</a:t>
            </a:r>
            <a:r>
              <a:rPr sz="1100" spc="-10" dirty="0">
                <a:latin typeface="Calibri"/>
                <a:cs typeface="Calibri"/>
              </a:rPr>
              <a:t> Router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R1</a:t>
            </a:r>
            <a:r>
              <a:rPr sz="1100" spc="-5" dirty="0">
                <a:latin typeface="Calibri"/>
                <a:cs typeface="Calibri"/>
              </a:rPr>
              <a:t> (all interfaces):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752" y="1689100"/>
            <a:ext cx="5727065" cy="4319772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67945" marR="4808855">
              <a:lnSpc>
                <a:spcPts val="138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Router&gt;en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</a:p>
          <a:p>
            <a:pPr marL="67945" marR="1726564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 </a:t>
            </a:r>
            <a:r>
              <a:rPr sz="1200" dirty="0">
                <a:latin typeface="Times New Roman"/>
                <a:cs typeface="Times New Roman"/>
              </a:rPr>
              <a:t>fa1/0</a:t>
            </a:r>
          </a:p>
          <a:p>
            <a:pPr marL="67945" marR="30048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20.0.0.2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255.0.0.0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</a:t>
            </a:r>
            <a:endParaRPr sz="1200" dirty="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%LINK-5-CHANGED: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FastEthernet1/0,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67945" marR="965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%LINEPROTO-5-UPDOWN: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protocol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FastEthernet1/0,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67945" marR="4157345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Router(config-if)#exit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fa0/1</a:t>
            </a:r>
          </a:p>
          <a:p>
            <a:pPr marL="67945" marR="30048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30.0.0.2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255.0.0.0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67945" marR="41573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Router(config-if)#exit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fa0/0</a:t>
            </a:r>
          </a:p>
          <a:p>
            <a:pPr marL="67945" marR="24714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192.168.2.1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255.255.255.0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Router(</a:t>
            </a:r>
            <a:r>
              <a:rPr sz="1200" spc="-5" dirty="0" err="1">
                <a:latin typeface="Times New Roman"/>
                <a:cs typeface="Times New Roman"/>
              </a:rPr>
              <a:t>config</a:t>
            </a:r>
            <a:r>
              <a:rPr sz="1200" spc="-5" dirty="0">
                <a:latin typeface="Times New Roman"/>
                <a:cs typeface="Times New Roman"/>
              </a:rPr>
              <a:t>-if</a:t>
            </a:r>
            <a:r>
              <a:rPr sz="1200" spc="-5" dirty="0" smtClean="0">
                <a:latin typeface="Times New Roman"/>
                <a:cs typeface="Times New Roman"/>
              </a:rPr>
              <a:t>)#</a:t>
            </a:r>
            <a:endParaRPr lang="en-US" sz="1200" spc="-5" dirty="0" smtClean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650" y="6067425"/>
            <a:ext cx="21482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Configuring</a:t>
            </a:r>
            <a:r>
              <a:rPr sz="1100" spc="-10" dirty="0">
                <a:latin typeface="Calibri"/>
                <a:cs typeface="Calibri"/>
              </a:rPr>
              <a:t> Router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R2</a:t>
            </a:r>
            <a:r>
              <a:rPr sz="1100" spc="-5" dirty="0">
                <a:latin typeface="Calibri"/>
                <a:cs typeface="Calibri"/>
              </a:rPr>
              <a:t> (all interfaces):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752" y="6313805"/>
            <a:ext cx="5727065" cy="246189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67945" marR="4808855">
              <a:lnSpc>
                <a:spcPts val="138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Router&gt;en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67945" marR="1726564">
              <a:lnSpc>
                <a:spcPts val="137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Router(config)#int </a:t>
            </a:r>
            <a:r>
              <a:rPr sz="1200" dirty="0">
                <a:latin typeface="Times New Roman"/>
                <a:cs typeface="Times New Roman"/>
              </a:rPr>
              <a:t>fa0/0</a:t>
            </a:r>
            <a:endParaRPr sz="1200">
              <a:latin typeface="Times New Roman"/>
              <a:cs typeface="Times New Roman"/>
            </a:endParaRPr>
          </a:p>
          <a:p>
            <a:pPr marL="67945" marR="300482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10.0.0.2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255.0.0.0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Router(config-if)#exit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Router(config)#int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fa0/1</a:t>
            </a:r>
            <a:endParaRPr sz="1200">
              <a:latin typeface="Times New Roman"/>
              <a:cs typeface="Times New Roman"/>
            </a:endParaRPr>
          </a:p>
          <a:p>
            <a:pPr marL="67945" marR="300482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Router(config-if)#ip add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30.0.0.1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255.0.0.0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Router(config-if)#no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Router(config-if)#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18135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Configuring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OSPF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0" dirty="0">
                <a:latin typeface="Calibri"/>
                <a:cs typeface="Calibri"/>
              </a:rPr>
              <a:t> Router</a:t>
            </a:r>
            <a:r>
              <a:rPr sz="1100" spc="-5" dirty="0">
                <a:latin typeface="Calibri"/>
                <a:cs typeface="Calibri"/>
              </a:rPr>
              <a:t> R0: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111249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752" y="1225549"/>
            <a:ext cx="5727065" cy="298640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7945" marR="4808855">
              <a:lnSpc>
                <a:spcPts val="138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Router&gt;en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67945" marR="1726564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Router(config)#router </a:t>
            </a:r>
            <a:r>
              <a:rPr sz="1200" dirty="0">
                <a:latin typeface="Times New Roman"/>
                <a:cs typeface="Times New Roman"/>
              </a:rPr>
              <a:t>ospf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Router(config-router)#network</a:t>
            </a:r>
            <a:r>
              <a:rPr sz="1200" dirty="0">
                <a:latin typeface="Times New Roman"/>
                <a:cs typeface="Times New Roman"/>
              </a:rPr>
              <a:t> 192.168.1.0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0.0.0.255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0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Router(config-router)#network</a:t>
            </a:r>
            <a:r>
              <a:rPr sz="1200" dirty="0">
                <a:latin typeface="Times New Roman"/>
                <a:cs typeface="Times New Roman"/>
              </a:rPr>
              <a:t> 10.0.0.0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0.255.255.255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0</a:t>
            </a:r>
            <a:endParaRPr sz="1200">
              <a:latin typeface="Times New Roman"/>
              <a:cs typeface="Times New Roman"/>
            </a:endParaRPr>
          </a:p>
          <a:p>
            <a:pPr marL="67945" marR="190309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Router(config-router)#network</a:t>
            </a:r>
            <a:r>
              <a:rPr sz="1200" dirty="0">
                <a:latin typeface="Times New Roman"/>
                <a:cs typeface="Times New Roman"/>
              </a:rPr>
              <a:t> 20.0.0.0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0.255.255.255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Router(config-router)#exit</a:t>
            </a:r>
            <a:endParaRPr sz="1200">
              <a:latin typeface="Times New Roman"/>
              <a:cs typeface="Times New Roman"/>
            </a:endParaRPr>
          </a:p>
          <a:p>
            <a:pPr marL="67945" marR="450596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Route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onfig</a:t>
            </a:r>
            <a:r>
              <a:rPr sz="1200" spc="-5" dirty="0">
                <a:latin typeface="Times New Roman"/>
                <a:cs typeface="Times New Roman"/>
              </a:rPr>
              <a:t>)#^Z  Router#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%SYS-5-CONFIG_I: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Router#wr</a:t>
            </a:r>
            <a:endParaRPr sz="1200">
              <a:latin typeface="Times New Roman"/>
              <a:cs typeface="Times New Roman"/>
            </a:endParaRPr>
          </a:p>
          <a:p>
            <a:pPr marL="67945" marR="414337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configuration...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[OK]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Router#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480686"/>
            <a:ext cx="18148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Configuring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OSPF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Router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R1: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416" y="4697602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7752" y="4811902"/>
            <a:ext cx="5727065" cy="386270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7945" marR="4808855">
              <a:lnSpc>
                <a:spcPts val="138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Router&gt;en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  <a:p>
            <a:pPr marL="67945" marR="1726564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Router(config)#router </a:t>
            </a:r>
            <a:r>
              <a:rPr sz="1200" dirty="0">
                <a:latin typeface="Times New Roman"/>
                <a:cs typeface="Times New Roman"/>
              </a:rPr>
              <a:t>ospf 1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Router(config-router)#network</a:t>
            </a:r>
            <a:r>
              <a:rPr sz="1200" dirty="0">
                <a:latin typeface="Times New Roman"/>
                <a:cs typeface="Times New Roman"/>
              </a:rPr>
              <a:t> 20.0.0.0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0.255.255.255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0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Router(config-router)#netowrk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30.0</a:t>
            </a:r>
            <a:endParaRPr sz="1200">
              <a:latin typeface="Times New Roman"/>
              <a:cs typeface="Times New Roman"/>
            </a:endParaRPr>
          </a:p>
          <a:p>
            <a:pPr marL="67945" marR="49466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00:31:03: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%OSPF-5-ADJCHG: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Nbr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192.168.1.1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FastEthernet1/0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FULL,</a:t>
            </a:r>
            <a:r>
              <a:rPr sz="1200" dirty="0">
                <a:latin typeface="Times New Roman"/>
                <a:cs typeface="Times New Roman"/>
              </a:rPr>
              <a:t> Loading Done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^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% </a:t>
            </a:r>
            <a:r>
              <a:rPr sz="1200" spc="-5" dirty="0">
                <a:latin typeface="Times New Roman"/>
                <a:cs typeface="Times New Roman"/>
              </a:rPr>
              <a:t>Invalid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5" dirty="0">
                <a:latin typeface="Times New Roman"/>
                <a:cs typeface="Times New Roman"/>
              </a:rPr>
              <a:t> detected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 '^' marker.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Router(config-router)#network</a:t>
            </a:r>
            <a:r>
              <a:rPr sz="1200" dirty="0">
                <a:latin typeface="Times New Roman"/>
                <a:cs typeface="Times New Roman"/>
              </a:rPr>
              <a:t> 30.0.0.0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0.255.255.255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0</a:t>
            </a:r>
            <a:endParaRPr sz="1200">
              <a:latin typeface="Times New Roman"/>
              <a:cs typeface="Times New Roman"/>
            </a:endParaRPr>
          </a:p>
          <a:p>
            <a:pPr marL="67945" marR="197929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Router(config-router)#network</a:t>
            </a:r>
            <a:r>
              <a:rPr sz="1200" dirty="0">
                <a:latin typeface="Times New Roman"/>
                <a:cs typeface="Times New Roman"/>
              </a:rPr>
              <a:t> 192.168.2.0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0.0.0.255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Router(config-router)#exit</a:t>
            </a:r>
            <a:endParaRPr sz="1200">
              <a:latin typeface="Times New Roman"/>
              <a:cs typeface="Times New Roman"/>
            </a:endParaRPr>
          </a:p>
          <a:p>
            <a:pPr marL="67945" marR="450596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Route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onfig</a:t>
            </a:r>
            <a:r>
              <a:rPr sz="1200" spc="-5" dirty="0">
                <a:latin typeface="Times New Roman"/>
                <a:cs typeface="Times New Roman"/>
              </a:rPr>
              <a:t>)#^Z  Router#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%SYS-5-CONFIG_I: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Router#wr</a:t>
            </a:r>
            <a:endParaRPr sz="1200">
              <a:latin typeface="Times New Roman"/>
              <a:cs typeface="Times New Roman"/>
            </a:endParaRPr>
          </a:p>
          <a:p>
            <a:pPr marL="67945" marR="414337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configuration...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[OK]</a:t>
            </a:r>
            <a:endParaRPr sz="120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Router#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18148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Configuring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OSPF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Router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R2: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111249"/>
            <a:ext cx="5769610" cy="9525"/>
          </a:xfrm>
          <a:custGeom>
            <a:avLst/>
            <a:gdLst/>
            <a:ahLst/>
            <a:cxnLst/>
            <a:rect l="l" t="t" r="r" b="b"/>
            <a:pathLst>
              <a:path w="5769609" h="9525">
                <a:moveTo>
                  <a:pt x="5769229" y="0"/>
                </a:moveTo>
                <a:lnTo>
                  <a:pt x="0" y="0"/>
                </a:lnTo>
                <a:lnTo>
                  <a:pt x="0" y="9144"/>
                </a:lnTo>
                <a:lnTo>
                  <a:pt x="5769229" y="9144"/>
                </a:lnTo>
                <a:lnTo>
                  <a:pt x="5769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752" y="1225549"/>
            <a:ext cx="5727065" cy="3613169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7945" marR="4808855">
              <a:lnSpc>
                <a:spcPts val="138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Router&gt;en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Router#conf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</a:p>
          <a:p>
            <a:pPr marL="67945" marR="1726564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Enter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CNTL/Z.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Router(config)#router </a:t>
            </a:r>
            <a:r>
              <a:rPr sz="1200" dirty="0">
                <a:latin typeface="Times New Roman"/>
                <a:cs typeface="Times New Roman"/>
              </a:rPr>
              <a:t>ospf 1</a:t>
            </a:r>
          </a:p>
          <a:p>
            <a:pPr marL="67945">
              <a:lnSpc>
                <a:spcPts val="1315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Router(config-router)#network</a:t>
            </a:r>
            <a:r>
              <a:rPr sz="1200" dirty="0">
                <a:latin typeface="Times New Roman"/>
                <a:cs typeface="Times New Roman"/>
              </a:rPr>
              <a:t> 10.0.0.0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0.255.255.255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0</a:t>
            </a:r>
          </a:p>
          <a:p>
            <a:pPr marL="67945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Router(config-router)#network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30.0.0.0</a:t>
            </a:r>
          </a:p>
          <a:p>
            <a:pPr marL="67945" marR="49466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00:35:58: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%OSPF-5-ADJCHG: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Nbr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192.168.1.1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FastEthernet0/0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LOADING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FULL,</a:t>
            </a:r>
            <a:r>
              <a:rPr sz="1200" dirty="0">
                <a:latin typeface="Times New Roman"/>
                <a:cs typeface="Times New Roman"/>
              </a:rPr>
              <a:t> Loading Done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%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Incomplete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command.</a:t>
            </a:r>
            <a:endParaRPr sz="1200" dirty="0">
              <a:latin typeface="Times New Roman"/>
              <a:cs typeface="Times New Roman"/>
            </a:endParaRPr>
          </a:p>
          <a:p>
            <a:pPr marL="67945" marR="1903095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Router(config-router)#network</a:t>
            </a:r>
            <a:r>
              <a:rPr sz="1200" dirty="0">
                <a:latin typeface="Times New Roman"/>
                <a:cs typeface="Times New Roman"/>
              </a:rPr>
              <a:t> 30.0.0.0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0.255.255.255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dirty="0">
                <a:latin typeface="Times New Roman"/>
                <a:cs typeface="Times New Roman"/>
              </a:rPr>
              <a:t> 0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Router(config-router)#exit</a:t>
            </a:r>
            <a:endParaRPr sz="1200" dirty="0">
              <a:latin typeface="Times New Roman"/>
              <a:cs typeface="Times New Roman"/>
            </a:endParaRPr>
          </a:p>
          <a:p>
            <a:pPr marL="67945" marR="4505960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Route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onfig</a:t>
            </a:r>
            <a:r>
              <a:rPr sz="1200" spc="-5" dirty="0">
                <a:latin typeface="Times New Roman"/>
                <a:cs typeface="Times New Roman"/>
              </a:rPr>
              <a:t>)#^Z  Router#</a:t>
            </a:r>
            <a:endParaRPr sz="1200" dirty="0">
              <a:latin typeface="Times New Roman"/>
              <a:cs typeface="Times New Roman"/>
            </a:endParaRPr>
          </a:p>
          <a:p>
            <a:pPr marL="67945">
              <a:lnSpc>
                <a:spcPts val="1345"/>
              </a:lnSpc>
            </a:pPr>
            <a:r>
              <a:rPr sz="1200" spc="-5" dirty="0">
                <a:latin typeface="Times New Roman"/>
                <a:cs typeface="Times New Roman"/>
              </a:rPr>
              <a:t>%SYS-5-CONFIG_I: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console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6794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Router#wr</a:t>
            </a:r>
            <a:endParaRPr sz="1200" dirty="0">
              <a:latin typeface="Times New Roman"/>
              <a:cs typeface="Times New Roman"/>
            </a:endParaRPr>
          </a:p>
          <a:p>
            <a:pPr marL="67945" marR="4143375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configuration...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[OK</a:t>
            </a:r>
            <a:r>
              <a:rPr sz="1200" spc="-5" dirty="0" smtClean="0">
                <a:latin typeface="Times New Roman"/>
                <a:cs typeface="Times New Roman"/>
              </a:rPr>
              <a:t>]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67945" marR="4143375">
              <a:lnSpc>
                <a:spcPts val="1380"/>
              </a:lnSpc>
              <a:spcBef>
                <a:spcPts val="65"/>
              </a:spcBef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AutoShape 2" descr="blob:https://web.whatsapp.com/dedd43da-c4dc-4162-96fe-e2482dc1ad2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blob:https://web.whatsapp.com/dedd43da-c4dc-4162-96fe-e2482dc1ad2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blob:https://web.whatsapp.com/dedd43da-c4dc-4162-96fe-e2482dc1ad2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7" t="16785" r="7550"/>
          <a:stretch/>
        </p:blipFill>
        <p:spPr bwMode="auto">
          <a:xfrm>
            <a:off x="917753" y="5829300"/>
            <a:ext cx="5748274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17753" y="5041900"/>
            <a:ext cx="572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ping to the pc0 to pc1 and router the stimulation is below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619</Words>
  <Application>Microsoft Office PowerPoint</Application>
  <PresentationFormat>Custom</PresentationFormat>
  <Paragraphs>112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Jeetu Tomar</dc:creator>
  <cp:lastModifiedBy>BIKRAM</cp:lastModifiedBy>
  <cp:revision>6</cp:revision>
  <dcterms:created xsi:type="dcterms:W3CDTF">2024-04-18T15:16:33Z</dcterms:created>
  <dcterms:modified xsi:type="dcterms:W3CDTF">2024-04-18T16:05:11Z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2024-04-18T00:00:00Z</vt:filetime>
  </property>
</Properties>
</file>