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7" d="100"/>
          <a:sy n="57" d="100"/>
        </p:scale>
        <p:origin x="-2477" y="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4050" y="774700"/>
            <a:ext cx="1914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RIP FOR 2 ROUTER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06450" y="1612900"/>
            <a:ext cx="3778250" cy="67403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Steps to Configure and Setup RIP FOR 2 ROUTER in Cisco Packet Tracer 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Step 1: First, open the cisco packet tracer desktop and select the devices</a:t>
            </a:r>
          </a:p>
          <a:p>
            <a:endParaRPr lang="en-US" dirty="0" smtClean="0"/>
          </a:p>
          <a:p>
            <a:r>
              <a:rPr lang="en-US" dirty="0" smtClean="0"/>
              <a:t>Add 2pc </a:t>
            </a:r>
            <a:r>
              <a:rPr lang="en-US" dirty="0" err="1" smtClean="0"/>
              <a:t>pr</a:t>
            </a:r>
            <a:r>
              <a:rPr lang="en-US" dirty="0" smtClean="0"/>
              <a:t> laptop(pc0,pc1)</a:t>
            </a:r>
          </a:p>
          <a:p>
            <a:r>
              <a:rPr lang="en-US" dirty="0" smtClean="0"/>
              <a:t>Add 2 switches(switch0,switch1)</a:t>
            </a:r>
          </a:p>
          <a:p>
            <a:r>
              <a:rPr lang="en-US" dirty="0" smtClean="0"/>
              <a:t>Add 2 routers(router0,router1)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step2:-Add </a:t>
            </a:r>
            <a:r>
              <a:rPr lang="en-US" dirty="0" err="1" smtClean="0"/>
              <a:t>automatical</a:t>
            </a:r>
            <a:r>
              <a:rPr lang="en-US" dirty="0" smtClean="0"/>
              <a:t> wire to pc to switches and switches to router </a:t>
            </a:r>
            <a:r>
              <a:rPr lang="en-US" dirty="0" err="1" smtClean="0"/>
              <a:t>viceversa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Step3:- add </a:t>
            </a:r>
            <a:r>
              <a:rPr lang="en-US" dirty="0" err="1" smtClean="0"/>
              <a:t>ip</a:t>
            </a:r>
            <a:r>
              <a:rPr lang="en-US" dirty="0" smtClean="0"/>
              <a:t> address to pc for 192.168.1.10/24 and 192.168.2.10/24</a:t>
            </a:r>
          </a:p>
          <a:p>
            <a:endParaRPr lang="en-US" dirty="0"/>
          </a:p>
          <a:p>
            <a:r>
              <a:rPr lang="en-US" dirty="0" smtClean="0"/>
              <a:t>Step4:- Add interface </a:t>
            </a:r>
            <a:r>
              <a:rPr lang="en-US" dirty="0" err="1" smtClean="0"/>
              <a:t>configurstion</a:t>
            </a:r>
            <a:r>
              <a:rPr lang="en-US" dirty="0" smtClean="0"/>
              <a:t> for router and rip configuration for routers.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353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3772026"/>
            <a:ext cx="284607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Calibri"/>
                <a:cs typeface="Calibri"/>
              </a:rPr>
              <a:t>RIP</a:t>
            </a:r>
            <a:r>
              <a:rPr sz="1100" b="1" spc="-10" dirty="0">
                <a:latin typeface="Calibri"/>
                <a:cs typeface="Calibri"/>
              </a:rPr>
              <a:t> configuration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for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Router</a:t>
            </a:r>
            <a:r>
              <a:rPr sz="1100" b="1" dirty="0">
                <a:latin typeface="Calibri"/>
                <a:cs typeface="Calibri"/>
              </a:rPr>
              <a:t> R1 –</a:t>
            </a:r>
            <a:r>
              <a:rPr sz="1100" b="1" spc="-10" dirty="0">
                <a:latin typeface="Calibri"/>
                <a:cs typeface="Calibri"/>
              </a:rPr>
              <a:t> interface</a:t>
            </a:r>
            <a:r>
              <a:rPr sz="1100" b="1" spc="-5" dirty="0">
                <a:latin typeface="Calibri"/>
                <a:cs typeface="Calibri"/>
              </a:rPr>
              <a:t> </a:t>
            </a:r>
            <a:r>
              <a:rPr sz="1100" b="1" spc="-15" dirty="0">
                <a:latin typeface="Calibri"/>
                <a:cs typeface="Calibri"/>
              </a:rPr>
              <a:t>FA0/0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7752" y="4080382"/>
            <a:ext cx="5727065" cy="3511550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67945" marR="4808855">
              <a:lnSpc>
                <a:spcPts val="1380"/>
              </a:lnSpc>
              <a:spcBef>
                <a:spcPts val="35"/>
              </a:spcBef>
            </a:pPr>
            <a:r>
              <a:rPr sz="1200" spc="-5" dirty="0">
                <a:latin typeface="Times New Roman"/>
                <a:cs typeface="Times New Roman"/>
              </a:rPr>
              <a:t>Router&gt;en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Router#conf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</a:t>
            </a:r>
            <a:endParaRPr sz="1200">
              <a:latin typeface="Times New Roman"/>
              <a:cs typeface="Times New Roman"/>
            </a:endParaRPr>
          </a:p>
          <a:p>
            <a:pPr marL="67945" marR="1726564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Enter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configuration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commands,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-5" dirty="0">
                <a:latin typeface="Times New Roman"/>
                <a:cs typeface="Times New Roman"/>
              </a:rPr>
              <a:t> per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line.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CNTL/Z.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Router(config)#int </a:t>
            </a:r>
            <a:r>
              <a:rPr sz="1200" dirty="0">
                <a:latin typeface="Times New Roman"/>
                <a:cs typeface="Times New Roman"/>
              </a:rPr>
              <a:t>fa0/0</a:t>
            </a:r>
            <a:endParaRPr sz="1200">
              <a:latin typeface="Times New Roman"/>
              <a:cs typeface="Times New Roman"/>
            </a:endParaRPr>
          </a:p>
          <a:p>
            <a:pPr marL="67945" marR="2471420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Router(config-if)#ip add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192.168.1.1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255.255.255.0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Router(config-if)#no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shut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67945">
              <a:lnSpc>
                <a:spcPts val="1410"/>
              </a:lnSpc>
            </a:pPr>
            <a:r>
              <a:rPr sz="1200" spc="-5" dirty="0">
                <a:latin typeface="Times New Roman"/>
                <a:cs typeface="Times New Roman"/>
              </a:rPr>
              <a:t>Router(config-if)#</a:t>
            </a:r>
            <a:endParaRPr sz="1200">
              <a:latin typeface="Times New Roman"/>
              <a:cs typeface="Times New Roman"/>
            </a:endParaRPr>
          </a:p>
          <a:p>
            <a:pPr marL="67945">
              <a:lnSpc>
                <a:spcPts val="1410"/>
              </a:lnSpc>
            </a:pPr>
            <a:r>
              <a:rPr sz="1200" spc="-5" dirty="0">
                <a:latin typeface="Times New Roman"/>
                <a:cs typeface="Times New Roman"/>
              </a:rPr>
              <a:t>%LINK-5-CHANGED: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Interface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FastEthernet0/0,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changed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67945" marR="96520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%LINEPROTO-5-UPDOWN: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protocol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Interface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FastEthernet0/0,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changed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state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</a:t>
            </a:r>
            <a:endParaRPr sz="1200">
              <a:latin typeface="Times New Roman"/>
              <a:cs typeface="Times New Roman"/>
            </a:endParaRPr>
          </a:p>
          <a:p>
            <a:pPr marL="67945" marR="5159375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^Z </a:t>
            </a:r>
            <a:r>
              <a:rPr sz="1200" dirty="0">
                <a:latin typeface="Times New Roman"/>
                <a:cs typeface="Times New Roman"/>
              </a:rPr>
              <a:t> Route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#</a:t>
            </a:r>
            <a:endParaRPr sz="1200">
              <a:latin typeface="Times New Roman"/>
              <a:cs typeface="Times New Roman"/>
            </a:endParaRPr>
          </a:p>
          <a:p>
            <a:pPr marL="67945">
              <a:lnSpc>
                <a:spcPts val="1345"/>
              </a:lnSpc>
            </a:pPr>
            <a:r>
              <a:rPr sz="1200" spc="-5" dirty="0">
                <a:latin typeface="Times New Roman"/>
                <a:cs typeface="Times New Roman"/>
              </a:rPr>
              <a:t>%SYS-5-CONFIG_I: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Configured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console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console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67945">
              <a:lnSpc>
                <a:spcPts val="1410"/>
              </a:lnSpc>
            </a:pPr>
            <a:r>
              <a:rPr sz="1200" spc="-5" dirty="0">
                <a:latin typeface="Times New Roman"/>
                <a:cs typeface="Times New Roman"/>
              </a:rPr>
              <a:t>Router#wr</a:t>
            </a:r>
            <a:endParaRPr sz="1200">
              <a:latin typeface="Times New Roman"/>
              <a:cs typeface="Times New Roman"/>
            </a:endParaRPr>
          </a:p>
          <a:p>
            <a:pPr marL="67945" marR="4143375">
              <a:lnSpc>
                <a:spcPts val="1380"/>
              </a:lnSpc>
              <a:spcBef>
                <a:spcPts val="65"/>
              </a:spcBef>
            </a:pPr>
            <a:r>
              <a:rPr sz="1200" dirty="0">
                <a:latin typeface="Times New Roman"/>
                <a:cs typeface="Times New Roman"/>
              </a:rPr>
              <a:t>Building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configuration...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[OK]</a:t>
            </a:r>
            <a:endParaRPr sz="1200">
              <a:latin typeface="Times New Roman"/>
              <a:cs typeface="Times New Roman"/>
            </a:endParaRPr>
          </a:p>
          <a:p>
            <a:pPr marL="67945">
              <a:lnSpc>
                <a:spcPts val="1345"/>
              </a:lnSpc>
            </a:pPr>
            <a:r>
              <a:rPr sz="1200" spc="-5" dirty="0">
                <a:latin typeface="Times New Roman"/>
                <a:cs typeface="Times New Roman"/>
              </a:rPr>
              <a:t>Router#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7861553"/>
            <a:ext cx="26454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RIP </a:t>
            </a:r>
            <a:r>
              <a:rPr sz="1100" spc="-10" dirty="0">
                <a:latin typeface="Calibri"/>
                <a:cs typeface="Calibri"/>
              </a:rPr>
              <a:t>configuration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for Router</a:t>
            </a:r>
            <a:r>
              <a:rPr sz="1100" dirty="0">
                <a:latin typeface="Calibri"/>
                <a:cs typeface="Calibri"/>
              </a:rPr>
              <a:t> R1 –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interface </a:t>
            </a:r>
            <a:r>
              <a:rPr sz="1100" spc="-5" dirty="0">
                <a:latin typeface="Calibri"/>
                <a:cs typeface="Calibri"/>
              </a:rPr>
              <a:t>0/1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7752" y="8169909"/>
            <a:ext cx="5727065" cy="1583690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67945" marR="4808855">
              <a:lnSpc>
                <a:spcPts val="1380"/>
              </a:lnSpc>
              <a:spcBef>
                <a:spcPts val="35"/>
              </a:spcBef>
            </a:pPr>
            <a:r>
              <a:rPr sz="1200" spc="-5" dirty="0">
                <a:latin typeface="Times New Roman"/>
                <a:cs typeface="Times New Roman"/>
              </a:rPr>
              <a:t>Router#en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Router#conf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</a:t>
            </a:r>
            <a:endParaRPr sz="1200">
              <a:latin typeface="Times New Roman"/>
              <a:cs typeface="Times New Roman"/>
            </a:endParaRPr>
          </a:p>
          <a:p>
            <a:pPr marL="67945" marR="1726564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Enter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configuration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commands,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-5" dirty="0">
                <a:latin typeface="Times New Roman"/>
                <a:cs typeface="Times New Roman"/>
              </a:rPr>
              <a:t> per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line.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CNTL/Z.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Router(config)#int </a:t>
            </a:r>
            <a:r>
              <a:rPr sz="1200" dirty="0">
                <a:latin typeface="Times New Roman"/>
                <a:cs typeface="Times New Roman"/>
              </a:rPr>
              <a:t>fa0/1</a:t>
            </a:r>
            <a:endParaRPr sz="1200">
              <a:latin typeface="Times New Roman"/>
              <a:cs typeface="Times New Roman"/>
            </a:endParaRPr>
          </a:p>
          <a:p>
            <a:pPr marL="67945" marR="3004820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Router(config-if)#ip add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10.0.0.1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255.0.0.0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Router(config-if)#no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shut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67945">
              <a:lnSpc>
                <a:spcPts val="1410"/>
              </a:lnSpc>
              <a:spcBef>
                <a:spcPts val="5"/>
              </a:spcBef>
            </a:pPr>
            <a:r>
              <a:rPr sz="1200" spc="-5" dirty="0">
                <a:latin typeface="Times New Roman"/>
                <a:cs typeface="Times New Roman"/>
              </a:rPr>
              <a:t>Router(config-if)#</a:t>
            </a:r>
            <a:endParaRPr sz="1200">
              <a:latin typeface="Times New Roman"/>
              <a:cs typeface="Times New Roman"/>
            </a:endParaRPr>
          </a:p>
          <a:p>
            <a:pPr marL="67945">
              <a:lnSpc>
                <a:spcPts val="1410"/>
              </a:lnSpc>
            </a:pPr>
            <a:r>
              <a:rPr sz="1200" spc="-5" dirty="0">
                <a:latin typeface="Times New Roman"/>
                <a:cs typeface="Times New Roman"/>
              </a:rPr>
              <a:t>%LINK-5-CHANGED: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Interface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FastEthernet0/1,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changed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9966" y="963093"/>
            <a:ext cx="5259159" cy="267817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752" y="917447"/>
            <a:ext cx="5727065" cy="1583690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67945" marR="4525010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Route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(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onfig</a:t>
            </a:r>
            <a:r>
              <a:rPr sz="1200" spc="-5" dirty="0">
                <a:latin typeface="Times New Roman"/>
                <a:cs typeface="Times New Roman"/>
              </a:rPr>
              <a:t>-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5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)#  </a:t>
            </a:r>
            <a:r>
              <a:rPr sz="1200" spc="-5" dirty="0">
                <a:latin typeface="Times New Roman"/>
                <a:cs typeface="Times New Roman"/>
              </a:rPr>
              <a:t>Router#</a:t>
            </a:r>
            <a:endParaRPr sz="1200">
              <a:latin typeface="Times New Roman"/>
              <a:cs typeface="Times New Roman"/>
            </a:endParaRPr>
          </a:p>
          <a:p>
            <a:pPr marL="67945">
              <a:lnSpc>
                <a:spcPts val="1345"/>
              </a:lnSpc>
            </a:pPr>
            <a:r>
              <a:rPr sz="1200" spc="-5" dirty="0">
                <a:latin typeface="Times New Roman"/>
                <a:cs typeface="Times New Roman"/>
              </a:rPr>
              <a:t>%SYS-5-CONFIG_I: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Configured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console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console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 marL="67945">
              <a:lnSpc>
                <a:spcPts val="1410"/>
              </a:lnSpc>
            </a:pPr>
            <a:r>
              <a:rPr sz="1200" spc="-5" dirty="0">
                <a:latin typeface="Times New Roman"/>
                <a:cs typeface="Times New Roman"/>
              </a:rPr>
              <a:t>Router#wr</a:t>
            </a:r>
            <a:endParaRPr sz="1200">
              <a:latin typeface="Times New Roman"/>
              <a:cs typeface="Times New Roman"/>
            </a:endParaRPr>
          </a:p>
          <a:p>
            <a:pPr marL="67945" marR="4143375">
              <a:lnSpc>
                <a:spcPts val="1380"/>
              </a:lnSpc>
              <a:spcBef>
                <a:spcPts val="65"/>
              </a:spcBef>
            </a:pPr>
            <a:r>
              <a:rPr sz="1200" dirty="0">
                <a:latin typeface="Times New Roman"/>
                <a:cs typeface="Times New Roman"/>
              </a:rPr>
              <a:t>Building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configuration...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[OK]</a:t>
            </a:r>
            <a:endParaRPr sz="1200">
              <a:latin typeface="Times New Roman"/>
              <a:cs typeface="Times New Roman"/>
            </a:endParaRPr>
          </a:p>
          <a:p>
            <a:pPr marL="67945">
              <a:lnSpc>
                <a:spcPts val="1345"/>
              </a:lnSpc>
            </a:pPr>
            <a:r>
              <a:rPr sz="1200" spc="-5" dirty="0">
                <a:latin typeface="Times New Roman"/>
                <a:cs typeface="Times New Roman"/>
              </a:rPr>
              <a:t>Router#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2770377"/>
            <a:ext cx="33502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Calibri"/>
                <a:cs typeface="Calibri"/>
              </a:rPr>
              <a:t>RIP</a:t>
            </a:r>
            <a:r>
              <a:rPr sz="1100" b="1" spc="-10" dirty="0">
                <a:latin typeface="Calibri"/>
                <a:cs typeface="Calibri"/>
              </a:rPr>
              <a:t> configuration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for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Router</a:t>
            </a:r>
            <a:r>
              <a:rPr sz="1100" b="1" dirty="0">
                <a:latin typeface="Calibri"/>
                <a:cs typeface="Calibri"/>
              </a:rPr>
              <a:t> R2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–</a:t>
            </a:r>
            <a:r>
              <a:rPr sz="1100" b="1" spc="-10" dirty="0">
                <a:latin typeface="Calibri"/>
                <a:cs typeface="Calibri"/>
              </a:rPr>
              <a:t> interface</a:t>
            </a:r>
            <a:r>
              <a:rPr sz="1100" b="1" spc="-5" dirty="0">
                <a:latin typeface="Calibri"/>
                <a:cs typeface="Calibri"/>
              </a:rPr>
              <a:t> </a:t>
            </a:r>
            <a:r>
              <a:rPr sz="1100" b="1" spc="-15" dirty="0">
                <a:latin typeface="Calibri"/>
                <a:cs typeface="Calibri"/>
              </a:rPr>
              <a:t>FA0/0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&amp;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15" dirty="0">
                <a:latin typeface="Calibri"/>
                <a:cs typeface="Calibri"/>
              </a:rPr>
              <a:t>FA0/1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7752" y="3078733"/>
            <a:ext cx="5727065" cy="4563745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67945" marR="4808855">
              <a:lnSpc>
                <a:spcPts val="1380"/>
              </a:lnSpc>
              <a:spcBef>
                <a:spcPts val="35"/>
              </a:spcBef>
            </a:pPr>
            <a:r>
              <a:rPr sz="1200" spc="-5" dirty="0">
                <a:latin typeface="Times New Roman"/>
                <a:cs typeface="Times New Roman"/>
              </a:rPr>
              <a:t>Router&gt;en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Router#conf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</a:t>
            </a:r>
            <a:endParaRPr sz="1200">
              <a:latin typeface="Times New Roman"/>
              <a:cs typeface="Times New Roman"/>
            </a:endParaRPr>
          </a:p>
          <a:p>
            <a:pPr marL="67945" marR="1726564">
              <a:lnSpc>
                <a:spcPts val="1380"/>
              </a:lnSpc>
              <a:spcBef>
                <a:spcPts val="5"/>
              </a:spcBef>
            </a:pPr>
            <a:r>
              <a:rPr sz="1200" spc="-5" dirty="0">
                <a:latin typeface="Times New Roman"/>
                <a:cs typeface="Times New Roman"/>
              </a:rPr>
              <a:t>Enter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configuration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commands,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-5" dirty="0">
                <a:latin typeface="Times New Roman"/>
                <a:cs typeface="Times New Roman"/>
              </a:rPr>
              <a:t> per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line.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CNTL/Z.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Router(config)#int </a:t>
            </a:r>
            <a:r>
              <a:rPr sz="1200" dirty="0">
                <a:latin typeface="Times New Roman"/>
                <a:cs typeface="Times New Roman"/>
              </a:rPr>
              <a:t>fa0/0</a:t>
            </a:r>
            <a:endParaRPr sz="1200">
              <a:latin typeface="Times New Roman"/>
              <a:cs typeface="Times New Roman"/>
            </a:endParaRPr>
          </a:p>
          <a:p>
            <a:pPr marL="67945" marR="2471420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Router(config-if)#ip add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192.168.2.1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255.255.255.0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Router(config-if)#no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shut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67945">
              <a:lnSpc>
                <a:spcPts val="1410"/>
              </a:lnSpc>
            </a:pPr>
            <a:r>
              <a:rPr sz="1200" spc="-5" dirty="0">
                <a:latin typeface="Times New Roman"/>
                <a:cs typeface="Times New Roman"/>
              </a:rPr>
              <a:t>Router(config-if)#</a:t>
            </a:r>
            <a:endParaRPr sz="1200">
              <a:latin typeface="Times New Roman"/>
              <a:cs typeface="Times New Roman"/>
            </a:endParaRPr>
          </a:p>
          <a:p>
            <a:pPr marL="67945">
              <a:lnSpc>
                <a:spcPts val="1410"/>
              </a:lnSpc>
            </a:pPr>
            <a:r>
              <a:rPr sz="1200" spc="-5" dirty="0">
                <a:latin typeface="Times New Roman"/>
                <a:cs typeface="Times New Roman"/>
              </a:rPr>
              <a:t>%LINK-5-CHANGED: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Interface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FastEthernet0/0,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changed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67945" marR="96520">
              <a:lnSpc>
                <a:spcPts val="1380"/>
              </a:lnSpc>
              <a:spcBef>
                <a:spcPts val="5"/>
              </a:spcBef>
            </a:pPr>
            <a:r>
              <a:rPr sz="1200" spc="-5" dirty="0">
                <a:latin typeface="Times New Roman"/>
                <a:cs typeface="Times New Roman"/>
              </a:rPr>
              <a:t>%LINEPROTO-5-UPDOWN: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protocol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Interface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FastEthernet0/0,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changed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state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>
              <a:latin typeface="Times New Roman"/>
              <a:cs typeface="Times New Roman"/>
            </a:endParaRPr>
          </a:p>
          <a:p>
            <a:pPr marL="67945" marR="4157345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Router(config-if)#exit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Router(config)#int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fa0/1</a:t>
            </a:r>
            <a:endParaRPr sz="1200">
              <a:latin typeface="Times New Roman"/>
              <a:cs typeface="Times New Roman"/>
            </a:endParaRPr>
          </a:p>
          <a:p>
            <a:pPr marL="67945" marR="3004820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Router(config-if)#ip add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10.0.0.2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255.0.0.0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Router(config-if)#no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shut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67945">
              <a:lnSpc>
                <a:spcPts val="1410"/>
              </a:lnSpc>
            </a:pPr>
            <a:r>
              <a:rPr sz="1200" spc="-5" dirty="0">
                <a:latin typeface="Times New Roman"/>
                <a:cs typeface="Times New Roman"/>
              </a:rPr>
              <a:t>Router(config-if)#</a:t>
            </a:r>
            <a:endParaRPr sz="1200">
              <a:latin typeface="Times New Roman"/>
              <a:cs typeface="Times New Roman"/>
            </a:endParaRPr>
          </a:p>
          <a:p>
            <a:pPr marL="67945">
              <a:lnSpc>
                <a:spcPts val="1410"/>
              </a:lnSpc>
            </a:pPr>
            <a:r>
              <a:rPr sz="1200" spc="-5" dirty="0">
                <a:latin typeface="Times New Roman"/>
                <a:cs typeface="Times New Roman"/>
              </a:rPr>
              <a:t>%LINK-5-CHANGED: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Interface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FastEthernet0/1,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changed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67945" marR="96520">
              <a:lnSpc>
                <a:spcPts val="1380"/>
              </a:lnSpc>
              <a:spcBef>
                <a:spcPts val="5"/>
              </a:spcBef>
            </a:pPr>
            <a:r>
              <a:rPr sz="1200" spc="-5" dirty="0">
                <a:latin typeface="Times New Roman"/>
                <a:cs typeface="Times New Roman"/>
              </a:rPr>
              <a:t>%LINEPROTO-5-UPDOWN: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protocol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Interface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FastEthernet0/1,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changed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state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>
              <a:latin typeface="Times New Roman"/>
              <a:cs typeface="Times New Roman"/>
            </a:endParaRPr>
          </a:p>
          <a:p>
            <a:pPr marL="67945" marR="4297680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Router(config-if)#exit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Router(config)#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6416" y="1111249"/>
            <a:ext cx="5769610" cy="9525"/>
          </a:xfrm>
          <a:custGeom>
            <a:avLst/>
            <a:gdLst/>
            <a:ahLst/>
            <a:cxnLst/>
            <a:rect l="l" t="t" r="r" b="b"/>
            <a:pathLst>
              <a:path w="5769609" h="9525">
                <a:moveTo>
                  <a:pt x="5769229" y="0"/>
                </a:moveTo>
                <a:lnTo>
                  <a:pt x="0" y="0"/>
                </a:lnTo>
                <a:lnTo>
                  <a:pt x="0" y="9144"/>
                </a:lnTo>
                <a:lnTo>
                  <a:pt x="5769229" y="9144"/>
                </a:lnTo>
                <a:lnTo>
                  <a:pt x="57692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2004" y="894080"/>
            <a:ext cx="2520950" cy="5022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Calibri"/>
                <a:cs typeface="Calibri"/>
              </a:rPr>
              <a:t>RIP</a:t>
            </a:r>
            <a:r>
              <a:rPr sz="1100" b="1" spc="-10" dirty="0">
                <a:latin typeface="Calibri"/>
                <a:cs typeface="Calibri"/>
              </a:rPr>
              <a:t> Configurations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on both </a:t>
            </a:r>
            <a:r>
              <a:rPr sz="1100" b="1" dirty="0">
                <a:latin typeface="Calibri"/>
                <a:cs typeface="Calibri"/>
              </a:rPr>
              <a:t>R1</a:t>
            </a:r>
            <a:r>
              <a:rPr sz="1100" b="1" spc="-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&amp;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R2</a:t>
            </a:r>
            <a:r>
              <a:rPr sz="1100" b="1" spc="-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routers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Calibri"/>
                <a:cs typeface="Calibri"/>
              </a:rPr>
              <a:t>Go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to Router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R1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7752" y="1510537"/>
            <a:ext cx="5727065" cy="2286635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7945">
              <a:lnSpc>
                <a:spcPts val="1360"/>
              </a:lnSpc>
            </a:pPr>
            <a:r>
              <a:rPr sz="1200" spc="-5" dirty="0">
                <a:latin typeface="Times New Roman"/>
                <a:cs typeface="Times New Roman"/>
              </a:rPr>
              <a:t>Router#conf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</a:t>
            </a:r>
            <a:endParaRPr sz="1200">
              <a:latin typeface="Times New Roman"/>
              <a:cs typeface="Times New Roman"/>
            </a:endParaRPr>
          </a:p>
          <a:p>
            <a:pPr marL="67945" marR="1726564">
              <a:lnSpc>
                <a:spcPts val="1380"/>
              </a:lnSpc>
              <a:spcBef>
                <a:spcPts val="65"/>
              </a:spcBef>
            </a:pPr>
            <a:r>
              <a:rPr sz="1200" spc="-5" dirty="0">
                <a:latin typeface="Times New Roman"/>
                <a:cs typeface="Times New Roman"/>
              </a:rPr>
              <a:t>Enter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configuration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commands,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-5" dirty="0">
                <a:latin typeface="Times New Roman"/>
                <a:cs typeface="Times New Roman"/>
              </a:rPr>
              <a:t> per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line.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CNTL/Z.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Router(config)#router rip</a:t>
            </a:r>
            <a:endParaRPr sz="1200">
              <a:latin typeface="Times New Roman"/>
              <a:cs typeface="Times New Roman"/>
            </a:endParaRPr>
          </a:p>
          <a:p>
            <a:pPr marL="67945">
              <a:lnSpc>
                <a:spcPts val="1315"/>
              </a:lnSpc>
            </a:pPr>
            <a:r>
              <a:rPr sz="1200" spc="-5" dirty="0">
                <a:latin typeface="Times New Roman"/>
                <a:cs typeface="Times New Roman"/>
              </a:rPr>
              <a:t>Router(config-router)#</a:t>
            </a:r>
            <a:r>
              <a:rPr sz="1200" i="1" spc="-5" dirty="0">
                <a:latin typeface="Times New Roman"/>
                <a:cs typeface="Times New Roman"/>
              </a:rPr>
              <a:t>network</a:t>
            </a:r>
            <a:r>
              <a:rPr sz="1200" i="1" spc="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192.168.1.0</a:t>
            </a:r>
            <a:endParaRPr sz="1200">
              <a:latin typeface="Times New Roman"/>
              <a:cs typeface="Times New Roman"/>
            </a:endParaRPr>
          </a:p>
          <a:p>
            <a:pPr marL="67945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Router(config-router)#</a:t>
            </a:r>
            <a:r>
              <a:rPr sz="1200" i="1" spc="-5" dirty="0">
                <a:latin typeface="Times New Roman"/>
                <a:cs typeface="Times New Roman"/>
              </a:rPr>
              <a:t>network</a:t>
            </a:r>
            <a:r>
              <a:rPr sz="1200" i="1" spc="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10.0.0.0</a:t>
            </a:r>
            <a:endParaRPr sz="1200">
              <a:latin typeface="Times New Roman"/>
              <a:cs typeface="Times New Roman"/>
            </a:endParaRPr>
          </a:p>
          <a:p>
            <a:pPr marL="67945" marR="4089400">
              <a:lnSpc>
                <a:spcPts val="1380"/>
              </a:lnSpc>
              <a:spcBef>
                <a:spcPts val="65"/>
              </a:spcBef>
            </a:pPr>
            <a:r>
              <a:rPr sz="1200" spc="-5" dirty="0">
                <a:latin typeface="Times New Roman"/>
                <a:cs typeface="Times New Roman"/>
              </a:rPr>
              <a:t>Router(config-router)#^Z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Router#</a:t>
            </a:r>
            <a:endParaRPr sz="1200">
              <a:latin typeface="Times New Roman"/>
              <a:cs typeface="Times New Roman"/>
            </a:endParaRPr>
          </a:p>
          <a:p>
            <a:pPr marL="67945">
              <a:lnSpc>
                <a:spcPts val="1345"/>
              </a:lnSpc>
            </a:pPr>
            <a:r>
              <a:rPr sz="1200" spc="-5" dirty="0">
                <a:latin typeface="Times New Roman"/>
                <a:cs typeface="Times New Roman"/>
              </a:rPr>
              <a:t>%SYS-5-CONFIG_I: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Configured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console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console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67945">
              <a:lnSpc>
                <a:spcPts val="1410"/>
              </a:lnSpc>
            </a:pPr>
            <a:r>
              <a:rPr sz="1200" spc="-5" dirty="0">
                <a:latin typeface="Times New Roman"/>
                <a:cs typeface="Times New Roman"/>
              </a:rPr>
              <a:t>Router#wr</a:t>
            </a:r>
            <a:endParaRPr sz="1200">
              <a:latin typeface="Times New Roman"/>
              <a:cs typeface="Times New Roman"/>
            </a:endParaRPr>
          </a:p>
          <a:p>
            <a:pPr marL="67945" marR="4143375">
              <a:lnSpc>
                <a:spcPts val="1380"/>
              </a:lnSpc>
              <a:spcBef>
                <a:spcPts val="65"/>
              </a:spcBef>
            </a:pPr>
            <a:r>
              <a:rPr sz="1200" dirty="0">
                <a:latin typeface="Times New Roman"/>
                <a:cs typeface="Times New Roman"/>
              </a:rPr>
              <a:t>Building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configuration...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[OK]</a:t>
            </a:r>
            <a:endParaRPr sz="1200">
              <a:latin typeface="Times New Roman"/>
              <a:cs typeface="Times New Roman"/>
            </a:endParaRPr>
          </a:p>
          <a:p>
            <a:pPr marL="67945">
              <a:lnSpc>
                <a:spcPts val="1345"/>
              </a:lnSpc>
            </a:pPr>
            <a:r>
              <a:rPr sz="1200" spc="-5" dirty="0">
                <a:latin typeface="Times New Roman"/>
                <a:cs typeface="Times New Roman"/>
              </a:rPr>
              <a:t>Router#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7752" y="3874581"/>
            <a:ext cx="931544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Go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to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Router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R2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4068256"/>
            <a:ext cx="5727065" cy="2111375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marL="67945" marR="4099560">
              <a:lnSpc>
                <a:spcPts val="1380"/>
              </a:lnSpc>
              <a:spcBef>
                <a:spcPts val="45"/>
              </a:spcBef>
            </a:pPr>
            <a:r>
              <a:rPr sz="1200" spc="-5" dirty="0">
                <a:latin typeface="Times New Roman"/>
                <a:cs typeface="Times New Roman"/>
              </a:rPr>
              <a:t>Router(config)#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Router(config)#router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rip</a:t>
            </a:r>
            <a:endParaRPr sz="1200" dirty="0">
              <a:latin typeface="Times New Roman"/>
              <a:cs typeface="Times New Roman"/>
            </a:endParaRPr>
          </a:p>
          <a:p>
            <a:pPr marL="67945">
              <a:lnSpc>
                <a:spcPts val="1315"/>
              </a:lnSpc>
            </a:pPr>
            <a:r>
              <a:rPr sz="1200" spc="-5" dirty="0">
                <a:latin typeface="Times New Roman"/>
                <a:cs typeface="Times New Roman"/>
              </a:rPr>
              <a:t>Router(config-router)#</a:t>
            </a:r>
            <a:r>
              <a:rPr sz="1200" i="1" spc="-5" dirty="0">
                <a:latin typeface="Times New Roman"/>
                <a:cs typeface="Times New Roman"/>
              </a:rPr>
              <a:t>network</a:t>
            </a:r>
            <a:r>
              <a:rPr sz="1200" i="1" spc="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192.168.2.0</a:t>
            </a:r>
            <a:endParaRPr sz="1200" dirty="0">
              <a:latin typeface="Times New Roman"/>
              <a:cs typeface="Times New Roman"/>
            </a:endParaRPr>
          </a:p>
          <a:p>
            <a:pPr marL="67945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Router(config-router)#</a:t>
            </a:r>
            <a:r>
              <a:rPr sz="1200" i="1" spc="-5" dirty="0">
                <a:latin typeface="Times New Roman"/>
                <a:cs typeface="Times New Roman"/>
              </a:rPr>
              <a:t>network</a:t>
            </a:r>
            <a:r>
              <a:rPr sz="1200" i="1" spc="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10.0.0.0</a:t>
            </a:r>
            <a:endParaRPr sz="1200" dirty="0">
              <a:latin typeface="Times New Roman"/>
              <a:cs typeface="Times New Roman"/>
            </a:endParaRPr>
          </a:p>
          <a:p>
            <a:pPr marL="67945" marR="4089400">
              <a:lnSpc>
                <a:spcPts val="1380"/>
              </a:lnSpc>
              <a:spcBef>
                <a:spcPts val="65"/>
              </a:spcBef>
            </a:pPr>
            <a:r>
              <a:rPr sz="1200" spc="-5" dirty="0">
                <a:latin typeface="Times New Roman"/>
                <a:cs typeface="Times New Roman"/>
              </a:rPr>
              <a:t>Router(config-router)#^Z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Router#</a:t>
            </a:r>
            <a:endParaRPr sz="1200" dirty="0">
              <a:latin typeface="Times New Roman"/>
              <a:cs typeface="Times New Roman"/>
            </a:endParaRPr>
          </a:p>
          <a:p>
            <a:pPr marL="67945">
              <a:lnSpc>
                <a:spcPts val="1345"/>
              </a:lnSpc>
            </a:pPr>
            <a:r>
              <a:rPr sz="1200" spc="-5" dirty="0">
                <a:latin typeface="Times New Roman"/>
                <a:cs typeface="Times New Roman"/>
              </a:rPr>
              <a:t>%SYS-5-CONFIG_I: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Configured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console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console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50" dirty="0">
              <a:latin typeface="Times New Roman"/>
              <a:cs typeface="Times New Roman"/>
            </a:endParaRPr>
          </a:p>
          <a:p>
            <a:pPr marL="67945">
              <a:lnSpc>
                <a:spcPts val="1410"/>
              </a:lnSpc>
            </a:pPr>
            <a:r>
              <a:rPr sz="1200" spc="-5" dirty="0">
                <a:latin typeface="Times New Roman"/>
                <a:cs typeface="Times New Roman"/>
              </a:rPr>
              <a:t>Router#wr</a:t>
            </a:r>
            <a:endParaRPr sz="1200" dirty="0">
              <a:latin typeface="Times New Roman"/>
              <a:cs typeface="Times New Roman"/>
            </a:endParaRPr>
          </a:p>
          <a:p>
            <a:pPr marL="67945" marR="4143375">
              <a:lnSpc>
                <a:spcPts val="1380"/>
              </a:lnSpc>
              <a:spcBef>
                <a:spcPts val="70"/>
              </a:spcBef>
            </a:pPr>
            <a:r>
              <a:rPr sz="1200" dirty="0">
                <a:latin typeface="Times New Roman"/>
                <a:cs typeface="Times New Roman"/>
              </a:rPr>
              <a:t>Building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configuration...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[OK]</a:t>
            </a:r>
            <a:endParaRPr sz="1200" dirty="0">
              <a:latin typeface="Times New Roman"/>
              <a:cs typeface="Times New Roman"/>
            </a:endParaRPr>
          </a:p>
          <a:p>
            <a:pPr marL="67945">
              <a:lnSpc>
                <a:spcPts val="1345"/>
              </a:lnSpc>
            </a:pPr>
            <a:r>
              <a:rPr sz="1200" spc="-5" dirty="0">
                <a:latin typeface="Times New Roman"/>
                <a:cs typeface="Times New Roman"/>
              </a:rPr>
              <a:t>Router#</a:t>
            </a:r>
            <a:endParaRPr sz="1200" dirty="0">
              <a:latin typeface="Times New Roman"/>
              <a:cs typeface="Times New Roman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4" r="10115"/>
          <a:stretch/>
        </p:blipFill>
        <p:spPr bwMode="auto">
          <a:xfrm>
            <a:off x="833718" y="6642100"/>
            <a:ext cx="5832308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383524" y="6179631"/>
            <a:ext cx="3939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ping to pc it show </a:t>
            </a:r>
            <a:r>
              <a:rPr lang="en-US" dirty="0" err="1" smtClean="0"/>
              <a:t>succefully</a:t>
            </a:r>
            <a:r>
              <a:rPr lang="en-US" dirty="0" smtClean="0"/>
              <a:t> done.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458</Words>
  <Application>Microsoft Office PowerPoint</Application>
  <PresentationFormat>Custom</PresentationFormat>
  <Paragraphs>89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Jeetu Tomar</dc:creator>
  <cp:lastModifiedBy>BIKRAM</cp:lastModifiedBy>
  <cp:revision>3</cp:revision>
  <dcterms:created xsi:type="dcterms:W3CDTF">2024-04-18T16:18:35Z</dcterms:created>
  <dcterms:modified xsi:type="dcterms:W3CDTF">2024-04-18T16:43:44Z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2024-04-10T00:00:00Z</vt:filetime>
  </property>
  <property fmtid="{D5CDD505-2E9C-101B-9397-08002B2CF9AE}" pid="3" name="Creator">
    <vt:lpwstr>Microsoft® Word 2019</vt:lpwstr>
  </property>
  <property fmtid="{D5CDD505-2E9C-101B-9397-08002B2CF9AE}" pid="4" name="LastSaved">
    <vt:filetime>2024-04-18T00:00:00Z</vt:filetime>
  </property>
</Properties>
</file>