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17:01:1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17:01:1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1,'0'0,"0"0,0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17:01:1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8880-8265-DE7E-5716-F3637CF9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44979-018E-8B96-C5DC-16F0C480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CE52-76E5-0C23-0E5B-64644DEF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4FA7-7D12-DB54-25C9-DE47A4E8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5E58-A1B5-08F7-EF1E-6E1A076A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5B8-949E-EAFD-C5FC-EFE23C2F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96D7-C90C-3B2B-D56F-807DA53D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0550-3CAA-5145-7A05-F625B7F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A9A3-4BE6-BE42-BA84-2C8973C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EA0A-6095-3D04-0F6B-EC38622D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7F3FD-C2C6-42D2-784E-44B1A8082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476B-CFBB-5F4F-B2C5-8F00193E9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84E7-3354-F51A-0491-8B4C471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3CE9-0F4A-F1E4-E151-38B829B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8CEF-D6FE-CFEA-9DD9-420A632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22DE-5AAF-46E7-3970-F3437BB8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F4A2-2459-EAF0-EAC3-5F24B24D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D776-D91B-1099-947A-7D23AA9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D155-AC05-DC87-F85D-1BD3286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2A6A-51E0-37FC-896B-8979742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E97C-D636-67C2-E01B-5D69BDF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FF88-6C3F-BB7C-3ECD-E076D16A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F6E2-9047-ED0A-A495-E50A099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46F4-DBD7-FC7F-B38B-2E2154B9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B8C0-770A-C334-6063-DA4C6CE1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0FBC-3A1C-64FA-DC42-EF83D72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BD71-FC24-F055-ACA7-B2D8F894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A5FF3-5C1A-F956-9CD1-75257B72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6A63-6260-FEB0-55A4-C34339D4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B326A-2CD0-5731-F56F-917F1E5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D837-8758-50D8-47A4-9962553A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F680-ACAB-0D52-F6CE-63703B4E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534A-B761-2F76-C092-B7170A5D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2CE7-EC37-F6A9-4833-E662AD4A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CAE4E-0C43-A349-AE0B-55EF4B54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726DF-2CD3-67AF-1A2F-E704A5DF0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1164E-2A4A-8237-B7FA-6BCD0C93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7727-914E-87CE-5CE4-456925E9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56D02-0EB5-96C8-9AFF-CB345DC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FBD-83F1-04EC-AD0E-DE29BA85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C910-9C5E-291D-3DB9-55F98389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6E002-089D-71F9-B721-A812ECD7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FAE4-F08E-FA22-5F63-18ECDE59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4A5E1-DFF4-3B8A-B098-2ECF2E71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BDC9-7E5D-D1EC-7AFB-E6353E16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E631-53CA-A000-7E4D-5DEC5B8B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EF3C-685F-1A38-AE17-8E2300E7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8A1C-50F6-1EC7-9E56-D7514A6D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E82A-BB7E-9E54-C610-1E522F0E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AB05-06BD-5551-CD9C-775A31D2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2F39-0C9B-EF24-12CE-3DB03484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3004-99CA-E118-558E-98791D5C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1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2C2E-351B-7222-021A-580DD174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72869-11A5-3CA8-F2C8-47B6C9D9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3865D-FDEE-FA08-0A40-98A05AE35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8D17-AECD-6847-B2D8-EA94A9A5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7F29-4CEB-9982-7D29-0DCF08BB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80FB-ACF1-D9B6-D203-F7AE08B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C14B0-C0CA-B51E-1712-C7A2720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C67C-C62F-FB41-4E5D-D6A9E163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9EB6-CDAF-77F7-D641-37F1005B4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90E28-C2A7-3640-AB90-77D93DF76C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1938-776A-D4EC-F740-9937CC09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4AF7-682F-144B-96CD-D336881F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C2B1B-2538-7945-9EE8-E1E6F80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9.jpeg" /><Relationship Id="rId5" Type="http://schemas.openxmlformats.org/officeDocument/2006/relationships/image" Target="../media/image28.jpeg" /><Relationship Id="rId4" Type="http://schemas.openxmlformats.org/officeDocument/2006/relationships/image" Target="../media/image27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3.jpeg" /><Relationship Id="rId5" Type="http://schemas.openxmlformats.org/officeDocument/2006/relationships/image" Target="../media/image32.jpeg" /><Relationship Id="rId4" Type="http://schemas.openxmlformats.org/officeDocument/2006/relationships/image" Target="../media/image31.jpe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 /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9.jpeg" /><Relationship Id="rId4" Type="http://schemas.openxmlformats.org/officeDocument/2006/relationships/image" Target="../media/image38.jpe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 /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jpe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 /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 /><Relationship Id="rId3" Type="http://schemas.openxmlformats.org/officeDocument/2006/relationships/customXml" Target="../ink/ink1.xml" /><Relationship Id="rId7" Type="http://schemas.openxmlformats.org/officeDocument/2006/relationships/image" Target="../media/image48.jpeg" /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.xml" /><Relationship Id="rId5" Type="http://schemas.openxmlformats.org/officeDocument/2006/relationships/customXml" Target="../ink/ink2.xml" /><Relationship Id="rId4" Type="http://schemas.openxmlformats.org/officeDocument/2006/relationships/image" Target="../media/image48.png" /><Relationship Id="rId9" Type="http://schemas.openxmlformats.org/officeDocument/2006/relationships/image" Target="../media/image50.jpe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 /><Relationship Id="rId2" Type="http://schemas.openxmlformats.org/officeDocument/2006/relationships/image" Target="../media/image5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11677-D793-7AA0-2E79-9C4AC4D5725F}"/>
              </a:ext>
            </a:extLst>
          </p:cNvPr>
          <p:cNvSpPr txBox="1"/>
          <p:nvPr/>
        </p:nvSpPr>
        <p:spPr>
          <a:xfrm flipH="1">
            <a:off x="0" y="0"/>
            <a:ext cx="13132593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dirty="0"/>
              <a:t>Day 4  Linux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75209-B0A3-195E-72E7-62CECA10C3FE}"/>
              </a:ext>
            </a:extLst>
          </p:cNvPr>
          <p:cNvSpPr txBox="1"/>
          <p:nvPr/>
        </p:nvSpPr>
        <p:spPr>
          <a:xfrm>
            <a:off x="633410" y="801113"/>
            <a:ext cx="103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Add cd/</a:t>
            </a:r>
            <a:r>
              <a:rPr lang="en-GB" dirty="0" err="1"/>
              <a:t>dvd</a:t>
            </a:r>
            <a:r>
              <a:rPr lang="en-GB" dirty="0"/>
              <a:t> –go to setting the go to cd </a:t>
            </a:r>
            <a:r>
              <a:rPr lang="en-GB" dirty="0" err="1"/>
              <a:t>dvd</a:t>
            </a:r>
            <a:r>
              <a:rPr lang="en-GB" dirty="0"/>
              <a:t> add it then go to terminal ad check it out:-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686F0-6876-5D8F-F69C-E4B4531B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9" y="1531318"/>
            <a:ext cx="8128000" cy="40811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14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335F9A-A66F-749F-5719-172A19D7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81" y="547687"/>
            <a:ext cx="8128000" cy="26490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85C51-5B24-9E8F-727E-628EF000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661213"/>
            <a:ext cx="8128000" cy="27681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41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A0F2-2459-D7A9-21E4-D4EFB516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353219"/>
            <a:ext cx="11794331" cy="396876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of  Rpm:-</a:t>
            </a:r>
            <a:br>
              <a:rPr lang="en-GB" dirty="0"/>
            </a:br>
            <a:r>
              <a:rPr lang="en-GB" dirty="0"/>
              <a:t>-------------------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8CB40-16A2-DAE4-8A29-12119039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93" b="34431"/>
          <a:stretch/>
        </p:blipFill>
        <p:spPr>
          <a:xfrm>
            <a:off x="222250" y="954582"/>
            <a:ext cx="6576219" cy="2724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E3D2A-C8EF-0D90-C836-360BED5A1170}"/>
              </a:ext>
            </a:extLst>
          </p:cNvPr>
          <p:cNvSpPr txBox="1"/>
          <p:nvPr/>
        </p:nvSpPr>
        <p:spPr>
          <a:xfrm>
            <a:off x="1357312" y="3804778"/>
            <a:ext cx="40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Yum installing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70C03-18EA-6A6D-D6E4-DDE4FD22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" y="4427241"/>
            <a:ext cx="8128000" cy="2077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3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3575-437E-B549-3680-28C77E26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A889D-D469-EC7D-4B4D-55A597CC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3" y="669925"/>
            <a:ext cx="10275094" cy="49379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83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1E9-A124-E304-838B-3B5D3CB2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this 3 commands to install uninstall and check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39349-AF31-01F3-2DA4-06EEEAF1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8" y="1802606"/>
            <a:ext cx="7534275" cy="46902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44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2B4B9-7E03-4CC2-6CAC-F79D29B9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" y="223953"/>
            <a:ext cx="5683250" cy="3597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59B0D-1B3F-D696-1B1D-A4EA9320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7" y="223953"/>
            <a:ext cx="5588000" cy="3501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A1DBE-1395-156C-A0D0-F92CC32C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7" y="3576404"/>
            <a:ext cx="8128000" cy="2967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1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DA5-5E62-F05A-8F5D-45519AEB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Yum information finger</a:t>
            </a:r>
            <a:br>
              <a:rPr lang="en-GB" dirty="0"/>
            </a:br>
            <a:r>
              <a:rPr lang="en-GB" dirty="0"/>
              <a:t>query info finger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11155-CE4F-A190-F6D1-4E1E94AE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058194"/>
            <a:ext cx="9020175" cy="3886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36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16FB-E12A-813D-7F3E-1DCE3B95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Removed the package  yum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F2889-F8D7-7F75-880C-7C3000144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" y="1690688"/>
            <a:ext cx="8896350" cy="3248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DD3B3-A762-707E-1AFD-ABED4A353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6" y="4464844"/>
            <a:ext cx="8128000" cy="1929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17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649B-DD55-C19A-073A-ADFA489E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9030"/>
            <a:ext cx="10515600" cy="1008000"/>
          </a:xfrm>
        </p:spPr>
        <p:txBody>
          <a:bodyPr>
            <a:normAutofit fontScale="90000"/>
          </a:bodyPr>
          <a:lstStyle/>
          <a:p>
            <a:r>
              <a:rPr lang="en-GB" dirty="0"/>
              <a:t>TASK :- Verify if these package are installed or </a:t>
            </a:r>
            <a:r>
              <a:rPr lang="en-GB" dirty="0" err="1"/>
              <a:t>not,then</a:t>
            </a:r>
            <a:r>
              <a:rPr lang="en-GB" dirty="0"/>
              <a:t> install the following packages using RPM.</a:t>
            </a:r>
            <a:br>
              <a:rPr lang="en-GB" dirty="0"/>
            </a:br>
            <a:r>
              <a:rPr lang="en-GB" dirty="0"/>
              <a:t>-</a:t>
            </a:r>
            <a:r>
              <a:rPr lang="en-GB" dirty="0" err="1"/>
              <a:t>vsftpd</a:t>
            </a:r>
            <a:br>
              <a:rPr lang="en-GB" dirty="0"/>
            </a:br>
            <a:r>
              <a:rPr lang="en-GB" dirty="0"/>
              <a:t>-ftp</a:t>
            </a:r>
            <a:br>
              <a:rPr lang="en-GB" dirty="0"/>
            </a:br>
            <a:r>
              <a:rPr lang="en-GB" dirty="0"/>
              <a:t>-telnet</a:t>
            </a:r>
            <a:br>
              <a:rPr lang="en-GB" dirty="0"/>
            </a:br>
            <a:r>
              <a:rPr lang="en-GB" dirty="0"/>
              <a:t>-</a:t>
            </a:r>
            <a:r>
              <a:rPr lang="en-GB" dirty="0" err="1"/>
              <a:t>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13436-6152-37EA-68F6-D3ED8C3E4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8"/>
          <a:stretch/>
        </p:blipFill>
        <p:spPr>
          <a:xfrm>
            <a:off x="0" y="3514005"/>
            <a:ext cx="4417219" cy="28312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EA5FF-B01A-AEFD-833B-82F4CC00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81" y="2524984"/>
            <a:ext cx="6486525" cy="35821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03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2DD1A-9C93-DD84-34AE-49569D541516}"/>
              </a:ext>
            </a:extLst>
          </p:cNvPr>
          <p:cNvSpPr txBox="1"/>
          <p:nvPr/>
        </p:nvSpPr>
        <p:spPr>
          <a:xfrm>
            <a:off x="180975" y="47625"/>
            <a:ext cx="5498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Network management 
----------------------
CLI:-
-</a:t>
            </a:r>
            <a:r>
              <a:rPr lang="en-GB" dirty="0" err="1"/>
              <a:t>nmcli</a:t>
            </a:r>
            <a:r>
              <a:rPr lang="en-GB" dirty="0"/>
              <a:t>
-</a:t>
            </a:r>
            <a:r>
              <a:rPr lang="en-GB" dirty="0" err="1"/>
              <a:t>nmtui</a:t>
            </a:r>
            <a:r>
              <a:rPr lang="en-GB" dirty="0"/>
              <a:t>
-</a:t>
            </a:r>
            <a:r>
              <a:rPr lang="en-GB" dirty="0" err="1"/>
              <a:t>ip</a:t>
            </a:r>
            <a:r>
              <a:rPr lang="en-GB" dirty="0"/>
              <a:t> address 
-</a:t>
            </a:r>
            <a:r>
              <a:rPr lang="en-GB" dirty="0" err="1"/>
              <a:t>ifconfig</a:t>
            </a:r>
            <a:r>
              <a:rPr lang="en-GB" dirty="0"/>
              <a:t>
-/</a:t>
            </a:r>
            <a:r>
              <a:rPr lang="en-GB" dirty="0" err="1"/>
              <a:t>etc</a:t>
            </a:r>
            <a:r>
              <a:rPr lang="en-GB" dirty="0"/>
              <a:t>/</a:t>
            </a:r>
            <a:r>
              <a:rPr lang="en-GB" dirty="0" err="1"/>
              <a:t>sysconfig</a:t>
            </a:r>
            <a:r>
              <a:rPr lang="en-GB" dirty="0"/>
              <a:t>/network –scripts/ifcfg-ens33
2.GUI
-Network settings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D3BD3-3C5B-D8ED-E37C-89E0D177FA80}"/>
              </a:ext>
            </a:extLst>
          </p:cNvPr>
          <p:cNvSpPr txBox="1"/>
          <p:nvPr/>
        </p:nvSpPr>
        <p:spPr>
          <a:xfrm>
            <a:off x="180975" y="3105834"/>
            <a:ext cx="641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USE NMCLI:-</a:t>
            </a:r>
          </a:p>
          <a:p>
            <a:pPr algn="l"/>
            <a:r>
              <a:rPr lang="en-GB" dirty="0"/>
              <a:t>------------------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98FC0-590A-DF86-A952-567AB3EC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r="42969"/>
          <a:stretch/>
        </p:blipFill>
        <p:spPr>
          <a:xfrm>
            <a:off x="269874" y="4095750"/>
            <a:ext cx="4635501" cy="2250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7A9346-695A-45A4-E6CE-4B3C464FA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2"/>
          <a:stretch/>
        </p:blipFill>
        <p:spPr>
          <a:xfrm>
            <a:off x="5815012" y="4216241"/>
            <a:ext cx="5324475" cy="2617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04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1E3CD-3FEA-1412-78FC-EAB27979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35743"/>
            <a:ext cx="5572125" cy="3193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90F5E-4EFD-05C9-3402-A159238F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235743"/>
            <a:ext cx="4897438" cy="2897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5FC0E-CB0A-AD04-E824-2CB35E7E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" y="3914775"/>
            <a:ext cx="3131344" cy="283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A5691-B599-763F-4A66-BED8AA8C9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57" y="4021930"/>
            <a:ext cx="3671272" cy="221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454A8-741E-6486-DC3C-9A3618E13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47" y="4260054"/>
            <a:ext cx="3235266" cy="1978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D64FF-9E48-2347-6BF3-C69CC9C4A779}"/>
              </a:ext>
            </a:extLst>
          </p:cNvPr>
          <p:cNvSpPr txBox="1"/>
          <p:nvPr/>
        </p:nvSpPr>
        <p:spPr>
          <a:xfrm flipH="1">
            <a:off x="0" y="107156"/>
            <a:ext cx="526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C29EB-889A-8A67-BFCB-B1ED1C9FCBC2}"/>
              </a:ext>
            </a:extLst>
          </p:cNvPr>
          <p:cNvSpPr txBox="1"/>
          <p:nvPr/>
        </p:nvSpPr>
        <p:spPr>
          <a:xfrm flipH="1">
            <a:off x="6191250" y="140493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2.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85F5-A983-4315-58C3-FC4757A791EA}"/>
              </a:ext>
            </a:extLst>
          </p:cNvPr>
          <p:cNvSpPr txBox="1"/>
          <p:nvPr/>
        </p:nvSpPr>
        <p:spPr>
          <a:xfrm>
            <a:off x="1047749" y="3679031"/>
            <a:ext cx="7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3.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E558-EF9F-7525-2F2B-020871AFC22F}"/>
              </a:ext>
            </a:extLst>
          </p:cNvPr>
          <p:cNvSpPr txBox="1"/>
          <p:nvPr/>
        </p:nvSpPr>
        <p:spPr>
          <a:xfrm>
            <a:off x="4834731" y="36005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4.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26CBC-8838-C2BC-4455-9503CF2E060D}"/>
              </a:ext>
            </a:extLst>
          </p:cNvPr>
          <p:cNvSpPr txBox="1"/>
          <p:nvPr/>
        </p:nvSpPr>
        <p:spPr>
          <a:xfrm>
            <a:off x="8751244" y="37301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2954-6107-1C30-B76A-324A791E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74394" cy="1563688"/>
          </a:xfrm>
        </p:spPr>
        <p:txBody>
          <a:bodyPr>
            <a:normAutofit fontScale="90000"/>
          </a:bodyPr>
          <a:lstStyle/>
          <a:p>
            <a:r>
              <a:rPr lang="en-GB" dirty="0"/>
              <a:t>•Check  CentOS packaged and how many packages installed :-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E9CAB-F17F-C330-23C2-F3FB79B7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8" y="244177"/>
            <a:ext cx="4496341" cy="24864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324D6-DF69-5797-4B31-1BCAA34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111430"/>
            <a:ext cx="6391225" cy="35640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3DDA1-5AC0-E713-D980-BD4BC8ADC8AA}"/>
              </a:ext>
            </a:extLst>
          </p:cNvPr>
          <p:cNvSpPr txBox="1"/>
          <p:nvPr/>
        </p:nvSpPr>
        <p:spPr>
          <a:xfrm flipH="1">
            <a:off x="754856" y="4393406"/>
            <a:ext cx="387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•check centos files and how many files:-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7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378B7-AF08-1458-2D27-C6D6A57C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4" y="349016"/>
            <a:ext cx="5567590" cy="286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64F2C-CE61-2101-25BA-460334AB515C}"/>
              </a:ext>
            </a:extLst>
          </p:cNvPr>
          <p:cNvSpPr txBox="1"/>
          <p:nvPr/>
        </p:nvSpPr>
        <p:spPr>
          <a:xfrm rot="10800000" flipH="1" flipV="1">
            <a:off x="400844" y="-20316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9DEB6-2E36-A3C6-3983-246B08855173}"/>
              </a:ext>
            </a:extLst>
          </p:cNvPr>
          <p:cNvSpPr txBox="1"/>
          <p:nvPr/>
        </p:nvSpPr>
        <p:spPr>
          <a:xfrm flipH="1">
            <a:off x="6096000" y="164350"/>
            <a:ext cx="19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7.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61883-2C56-2E93-DCD4-AD81D860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4" y="164350"/>
            <a:ext cx="5164932" cy="286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F1F79-8A76-985D-ACC5-CA6B79894D4D}"/>
              </a:ext>
            </a:extLst>
          </p:cNvPr>
          <p:cNvSpPr txBox="1"/>
          <p:nvPr/>
        </p:nvSpPr>
        <p:spPr>
          <a:xfrm>
            <a:off x="2002349" y="-20317"/>
            <a:ext cx="56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This is the temporary process ..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59F23-DB2A-4411-A62F-EC6E14F53FDA}"/>
              </a:ext>
            </a:extLst>
          </p:cNvPr>
          <p:cNvSpPr txBox="1"/>
          <p:nvPr/>
        </p:nvSpPr>
        <p:spPr>
          <a:xfrm>
            <a:off x="527164" y="3429000"/>
            <a:ext cx="431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8. To find the </a:t>
            </a:r>
            <a:r>
              <a:rPr lang="en-GB" dirty="0" err="1"/>
              <a:t>ifcfg</a:t>
            </a:r>
            <a:r>
              <a:rPr lang="en-GB" dirty="0"/>
              <a:t> enss33 type the command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270052-3A4D-4663-B956-764C7CC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0" y="4012645"/>
            <a:ext cx="6014750" cy="929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D85127-B280-A73F-9084-EB6E4D89C774}"/>
              </a:ext>
            </a:extLst>
          </p:cNvPr>
          <p:cNvSpPr txBox="1"/>
          <p:nvPr/>
        </p:nvSpPr>
        <p:spPr>
          <a:xfrm>
            <a:off x="6977458" y="3244334"/>
            <a:ext cx="4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9. To Open the ens33 file write the </a:t>
            </a:r>
            <a:r>
              <a:rPr lang="en-GB" dirty="0" err="1"/>
              <a:t>cmd</a:t>
            </a:r>
            <a:r>
              <a:rPr lang="en-GB" dirty="0"/>
              <a:t>:-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1B8C25-7F31-14C4-8125-08F048EBD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26" y="3693018"/>
            <a:ext cx="4200525" cy="784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3CD185-894E-EF61-C382-DD8B21A62223}"/>
              </a:ext>
            </a:extLst>
          </p:cNvPr>
          <p:cNvSpPr txBox="1"/>
          <p:nvPr/>
        </p:nvSpPr>
        <p:spPr>
          <a:xfrm>
            <a:off x="71440" y="5051938"/>
            <a:ext cx="4855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10. Locate the command </a:t>
            </a:r>
          </a:p>
          <a:p>
            <a:pPr algn="l"/>
            <a:r>
              <a:rPr lang="en-GB" dirty="0"/>
              <a:t>-</a:t>
            </a:r>
            <a:r>
              <a:rPr lang="en-GB" dirty="0" err="1"/>
              <a:t>updatedb</a:t>
            </a:r>
            <a:endParaRPr lang="en-GB" dirty="0"/>
          </a:p>
          <a:p>
            <a:pPr algn="l"/>
            <a:r>
              <a:rPr lang="en-GB" dirty="0"/>
              <a:t>-locate &lt;filename&gt;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3397E3-E730-7E73-E7AC-3F3ED0E1A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46" y="4942402"/>
            <a:ext cx="5057775" cy="1816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12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96EEA6-4D98-ED8A-BB31-F6A40335F59E}"/>
              </a:ext>
            </a:extLst>
          </p:cNvPr>
          <p:cNvSpPr txBox="1"/>
          <p:nvPr/>
        </p:nvSpPr>
        <p:spPr>
          <a:xfrm>
            <a:off x="109537" y="166688"/>
            <a:ext cx="1172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Hence The reason locate is faster than find is because it relies on a database that lists all the files on the </a:t>
            </a:r>
            <a:r>
              <a:rPr lang="en-GB" dirty="0" err="1"/>
              <a:t>filesystem</a:t>
            </a:r>
            <a:r>
              <a:rPr lang="en-GB" dirty="0"/>
              <a:t>. This database is usually updated once a day with a </a:t>
            </a:r>
            <a:r>
              <a:rPr lang="en-GB" dirty="0" err="1"/>
              <a:t>cron</a:t>
            </a:r>
            <a:r>
              <a:rPr lang="en-GB" dirty="0"/>
              <a:t> script, but you can update it manually with the </a:t>
            </a:r>
            <a:r>
              <a:rPr lang="en-GB" dirty="0" err="1"/>
              <a:t>updatedb</a:t>
            </a:r>
            <a:r>
              <a:rPr lang="en-GB" dirty="0"/>
              <a:t> command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64A1B-12F3-67BF-406D-10D68DECFACE}"/>
              </a:ext>
            </a:extLst>
          </p:cNvPr>
          <p:cNvSpPr txBox="1"/>
          <p:nvPr/>
        </p:nvSpPr>
        <p:spPr>
          <a:xfrm>
            <a:off x="109537" y="1238487"/>
            <a:ext cx="39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•Change the </a:t>
            </a:r>
            <a:r>
              <a:rPr lang="en-GB" dirty="0" err="1"/>
              <a:t>ip</a:t>
            </a:r>
            <a:r>
              <a:rPr lang="en-GB" dirty="0"/>
              <a:t> address manually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848F0-C437-C14C-9646-32D3690F1549}"/>
              </a:ext>
            </a:extLst>
          </p:cNvPr>
          <p:cNvSpPr txBox="1"/>
          <p:nvPr/>
        </p:nvSpPr>
        <p:spPr>
          <a:xfrm>
            <a:off x="192881" y="1607819"/>
            <a:ext cx="568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•Type the command vim /</a:t>
            </a:r>
            <a:r>
              <a:rPr lang="en-GB" dirty="0" err="1"/>
              <a:t>etc</a:t>
            </a:r>
            <a:r>
              <a:rPr lang="en-GB" dirty="0"/>
              <a:t>/</a:t>
            </a:r>
            <a:r>
              <a:rPr lang="en-GB" dirty="0" err="1"/>
              <a:t>sysconfig</a:t>
            </a:r>
            <a:r>
              <a:rPr lang="en-GB" dirty="0"/>
              <a:t>/network-scripts/ifcfg-ens33 </a:t>
            </a:r>
          </a:p>
          <a:p>
            <a:pPr algn="l"/>
            <a:r>
              <a:rPr lang="en-GB" dirty="0"/>
              <a:t>Open it and </a:t>
            </a:r>
            <a:r>
              <a:rPr lang="en-GB" dirty="0" err="1"/>
              <a:t>chnge</a:t>
            </a:r>
            <a:r>
              <a:rPr lang="en-GB" dirty="0"/>
              <a:t> the </a:t>
            </a: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adress</a:t>
            </a:r>
            <a:r>
              <a:rPr lang="en-GB" dirty="0"/>
              <a:t> and save it and exit  then restart it using </a:t>
            </a:r>
            <a:r>
              <a:rPr lang="en-GB" dirty="0" err="1"/>
              <a:t>cmd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6849A-56CE-BC27-F879-45650AD2F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" y="2688430"/>
            <a:ext cx="7219950" cy="22169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E00A1-9AC8-796A-45C4-6A2384FE6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7" y="4641056"/>
            <a:ext cx="8128000" cy="18627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46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D204D-31D8-8AF5-F68F-1970395FB3A6}"/>
              </a:ext>
            </a:extLst>
          </p:cNvPr>
          <p:cNvSpPr txBox="1"/>
          <p:nvPr/>
        </p:nvSpPr>
        <p:spPr>
          <a:xfrm>
            <a:off x="109537" y="-1"/>
            <a:ext cx="77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1" u="sng" dirty="0"/>
              <a:t>CHANGING OF GUI IP ADDRESS </a:t>
            </a:r>
            <a:endParaRPr lang="en-US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22F6C-9185-9976-839C-38296F3AE285}"/>
              </a:ext>
            </a:extLst>
          </p:cNvPr>
          <p:cNvSpPr txBox="1"/>
          <p:nvPr/>
        </p:nvSpPr>
        <p:spPr>
          <a:xfrm>
            <a:off x="157161" y="490536"/>
            <a:ext cx="1158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•go to settings &gt;go to network &gt;open the wired settings&gt; Go to ipv4 and make it automatically and apply it&gt; then check it whether it work or not .to check it type the commands  </a:t>
            </a:r>
            <a:r>
              <a:rPr lang="en-GB" dirty="0" err="1"/>
              <a:t>ifconfig</a:t>
            </a:r>
            <a:r>
              <a:rPr lang="en-GB" dirty="0"/>
              <a:t> | </a:t>
            </a:r>
            <a:r>
              <a:rPr lang="en-GB" dirty="0" err="1"/>
              <a:t>grep</a:t>
            </a:r>
            <a:r>
              <a:rPr lang="en-GB" dirty="0"/>
              <a:t> </a:t>
            </a:r>
            <a:r>
              <a:rPr lang="en-GB" dirty="0" err="1"/>
              <a:t>inet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7529B-A6EE-2AE5-89E3-48BAF09F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" y="1468828"/>
            <a:ext cx="4325938" cy="238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93D80-967D-3731-7389-4071E4492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20" y="1368603"/>
            <a:ext cx="5650075" cy="2589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82D15-5CCB-5B22-3466-6D37A194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4419600"/>
            <a:ext cx="3924300" cy="2224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9B8A6-0D24-DE6A-47AF-8B7EDBF5B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93" y="4377352"/>
            <a:ext cx="6099969" cy="222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D6ED8-5CC6-6185-2AB4-77332C923893}"/>
              </a:ext>
            </a:extLst>
          </p:cNvPr>
          <p:cNvSpPr txBox="1"/>
          <p:nvPr/>
        </p:nvSpPr>
        <p:spPr>
          <a:xfrm>
            <a:off x="169230" y="14355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1747F-6BCA-7E6E-0EBC-9A9BCCC222F6}"/>
              </a:ext>
            </a:extLst>
          </p:cNvPr>
          <p:cNvSpPr txBox="1"/>
          <p:nvPr/>
        </p:nvSpPr>
        <p:spPr>
          <a:xfrm>
            <a:off x="5181600" y="14688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2.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3BC47-14A6-81E6-80E9-28A42A88FA04}"/>
              </a:ext>
            </a:extLst>
          </p:cNvPr>
          <p:cNvSpPr txBox="1"/>
          <p:nvPr/>
        </p:nvSpPr>
        <p:spPr>
          <a:xfrm>
            <a:off x="311944" y="4234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3.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A89C2-9EAE-6581-AD37-A2D6062165E5}"/>
              </a:ext>
            </a:extLst>
          </p:cNvPr>
          <p:cNvSpPr txBox="1"/>
          <p:nvPr/>
        </p:nvSpPr>
        <p:spPr>
          <a:xfrm>
            <a:off x="5181600" y="42640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06F25-C71E-4BCC-4C0A-830CF56F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716756"/>
            <a:ext cx="5724525" cy="21145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957D1-4571-BB44-E22A-BC489DC68025}"/>
              </a:ext>
            </a:extLst>
          </p:cNvPr>
          <p:cNvSpPr txBox="1"/>
          <p:nvPr/>
        </p:nvSpPr>
        <p:spPr>
          <a:xfrm>
            <a:off x="1121568" y="121444"/>
            <a:ext cx="38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DNS </a:t>
            </a:r>
            <a:r>
              <a:rPr lang="en-GB" dirty="0" err="1"/>
              <a:t>files.uses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698B6-62CC-0885-BB20-175C2A1B9B8B}"/>
              </a:ext>
            </a:extLst>
          </p:cNvPr>
          <p:cNvSpPr txBox="1"/>
          <p:nvPr/>
        </p:nvSpPr>
        <p:spPr>
          <a:xfrm>
            <a:off x="519112" y="3119200"/>
            <a:ext cx="6581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SERVICE MANAGEMENT :-</a:t>
            </a:r>
          </a:p>
          <a:p>
            <a:pPr algn="l"/>
            <a:r>
              <a:rPr lang="en-GB" dirty="0"/>
              <a:t>-MANAGE THE SERIVE ON LINIX MACHINE </a:t>
            </a:r>
          </a:p>
          <a:p>
            <a:pPr algn="l"/>
            <a:r>
              <a:rPr lang="en-GB" dirty="0"/>
              <a:t>-</a:t>
            </a:r>
            <a:r>
              <a:rPr lang="en-GB" dirty="0" err="1"/>
              <a:t>actipn</a:t>
            </a:r>
            <a:r>
              <a:rPr lang="en-GB" dirty="0"/>
              <a:t>:-</a:t>
            </a:r>
          </a:p>
          <a:p>
            <a:pPr algn="l"/>
            <a:r>
              <a:rPr lang="en-GB" dirty="0"/>
              <a:t>•</a:t>
            </a:r>
            <a:r>
              <a:rPr lang="en-GB" dirty="0" err="1"/>
              <a:t>start,stop,restart,enable,disable,isactive</a:t>
            </a:r>
            <a:endParaRPr lang="en-GB" dirty="0"/>
          </a:p>
          <a:p>
            <a:pPr algn="l"/>
            <a:r>
              <a:rPr lang="en-GB" dirty="0"/>
              <a:t>-service name:-</a:t>
            </a:r>
          </a:p>
          <a:p>
            <a:pPr algn="l"/>
            <a:r>
              <a:rPr lang="en-GB" dirty="0"/>
              <a:t>•</a:t>
            </a:r>
            <a:r>
              <a:rPr lang="en-GB" dirty="0" err="1"/>
              <a:t>httpd,vsftpd,named,sshd</a:t>
            </a:r>
            <a:endParaRPr lang="en-GB" dirty="0"/>
          </a:p>
          <a:p>
            <a:pPr algn="l"/>
            <a:r>
              <a:rPr lang="en-GB" dirty="0"/>
              <a:t>-old syntax:</a:t>
            </a:r>
          </a:p>
          <a:p>
            <a:pPr algn="l"/>
            <a:r>
              <a:rPr lang="en-GB" dirty="0"/>
              <a:t>•service &lt;service-name&gt; &lt;action&gt;</a:t>
            </a:r>
          </a:p>
          <a:p>
            <a:pPr algn="l"/>
            <a:r>
              <a:rPr lang="en-GB" dirty="0"/>
              <a:t>-new </a:t>
            </a:r>
            <a:r>
              <a:rPr lang="en-GB" dirty="0" err="1"/>
              <a:t>sysntax</a:t>
            </a:r>
            <a:r>
              <a:rPr lang="en-GB" dirty="0"/>
              <a:t>:</a:t>
            </a:r>
          </a:p>
          <a:p>
            <a:pPr algn="l"/>
            <a:r>
              <a:rPr lang="en-GB" dirty="0" err="1"/>
              <a:t>Systemctl</a:t>
            </a:r>
            <a:r>
              <a:rPr lang="en-GB" dirty="0"/>
              <a:t> enable </a:t>
            </a:r>
            <a:r>
              <a:rPr lang="en-GB" dirty="0" err="1"/>
              <a:t>httd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18D89-3012-5255-6C93-CF1EAE03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0942"/>
            <a:ext cx="4167188" cy="22455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08058-B887-8743-278C-398D9548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19" y="3719036"/>
            <a:ext cx="4517232" cy="2943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69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B482-A815-77AD-D044-57C238C0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93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Storagr</a:t>
            </a:r>
            <a:r>
              <a:rPr lang="en-GB" dirty="0"/>
              <a:t> management 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FEAEC-3D2E-A040-6B90-F333A6317F38}"/>
              </a:ext>
            </a:extLst>
          </p:cNvPr>
          <p:cNvSpPr txBox="1"/>
          <p:nvPr/>
        </p:nvSpPr>
        <p:spPr>
          <a:xfrm>
            <a:off x="838200" y="809882"/>
            <a:ext cx="5057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-disk management</a:t>
            </a:r>
          </a:p>
          <a:p>
            <a:pPr algn="l"/>
            <a:r>
              <a:rPr lang="en-GB" dirty="0"/>
              <a:t>. Simple disk partitioning
2. LVM partitioning
</a:t>
            </a:r>
            <a:r>
              <a:rPr lang="en-GB" dirty="0" err="1"/>
              <a:t>cmds</a:t>
            </a:r>
            <a:r>
              <a:rPr lang="en-GB" dirty="0"/>
              <a:t>:
1. </a:t>
            </a:r>
            <a:r>
              <a:rPr lang="en-GB" dirty="0" err="1"/>
              <a:t>df</a:t>
            </a:r>
            <a:r>
              <a:rPr lang="en-GB" dirty="0"/>
              <a:t> –h
2. </a:t>
            </a:r>
            <a:r>
              <a:rPr lang="en-GB" dirty="0" err="1"/>
              <a:t>dush</a:t>
            </a:r>
            <a:r>
              <a:rPr lang="en-GB" dirty="0"/>
              <a:t> /*</a:t>
            </a:r>
          </a:p>
          <a:p>
            <a:pPr algn="l"/>
            <a:r>
              <a:rPr lang="en-GB" dirty="0"/>
              <a:t>3.Lsblk</a:t>
            </a:r>
          </a:p>
          <a:p>
            <a:pPr algn="l"/>
            <a:r>
              <a:rPr lang="en-GB" dirty="0"/>
              <a:t>4.fdisk(</a:t>
            </a:r>
            <a:r>
              <a:rPr lang="en-GB" dirty="0" err="1"/>
              <a:t>fdisk</a:t>
            </a:r>
            <a:r>
              <a:rPr lang="en-GB" dirty="0"/>
              <a:t> –l /</a:t>
            </a:r>
            <a:r>
              <a:rPr lang="en-GB" dirty="0" err="1"/>
              <a:t>devlsda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E43B9-562B-0E0A-C3EA-E7875FAF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23686"/>
            <a:ext cx="6040438" cy="3198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573D4-ABED-A019-5915-2B6B5C1E2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43" y="3429000"/>
            <a:ext cx="6784782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4B733-2932-CFDE-4BDC-66DFCC7E4050}"/>
              </a:ext>
            </a:extLst>
          </p:cNvPr>
          <p:cNvSpPr txBox="1"/>
          <p:nvPr/>
        </p:nvSpPr>
        <p:spPr>
          <a:xfrm>
            <a:off x="5381627" y="675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7D5F9-CE7C-FF4F-DBD2-B152F9EC7EE0}"/>
              </a:ext>
            </a:extLst>
          </p:cNvPr>
          <p:cNvSpPr txBox="1"/>
          <p:nvPr/>
        </p:nvSpPr>
        <p:spPr>
          <a:xfrm rot="9871085" flipV="1">
            <a:off x="4540694" y="3081334"/>
            <a:ext cx="106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5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0ED50-6912-C62A-ED0F-F0446E86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" y="159543"/>
            <a:ext cx="5381625" cy="20788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9E050-2337-B652-F122-32F1491D9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21" y="159543"/>
            <a:ext cx="5267325" cy="19335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19BE9-8513-D241-0ED7-A56289F8D516}"/>
              </a:ext>
            </a:extLst>
          </p:cNvPr>
          <p:cNvSpPr txBox="1"/>
          <p:nvPr/>
        </p:nvSpPr>
        <p:spPr>
          <a:xfrm>
            <a:off x="6096000" y="-251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3.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FE5A-3280-B740-8A41-EA0057E55C78}"/>
              </a:ext>
            </a:extLst>
          </p:cNvPr>
          <p:cNvSpPr txBox="1"/>
          <p:nvPr/>
        </p:nvSpPr>
        <p:spPr>
          <a:xfrm>
            <a:off x="-119063" y="1595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4.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3281F-E146-1C65-83BE-B0E3AC5FBECC}"/>
              </a:ext>
            </a:extLst>
          </p:cNvPr>
          <p:cNvSpPr txBox="1"/>
          <p:nvPr/>
        </p:nvSpPr>
        <p:spPr>
          <a:xfrm>
            <a:off x="297656" y="2449115"/>
            <a:ext cx="5581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SIMPLE DISK PARTITION –</a:t>
            </a:r>
          </a:p>
          <a:p>
            <a:pPr algn="l"/>
            <a:r>
              <a:rPr lang="en-GB" dirty="0"/>
              <a:t>1.Add the disk to the Linux</a:t>
            </a:r>
          </a:p>
          <a:p>
            <a:pPr algn="l"/>
            <a:r>
              <a:rPr lang="en-GB" dirty="0"/>
              <a:t>2.Create the partition </a:t>
            </a:r>
          </a:p>
          <a:p>
            <a:pPr algn="l"/>
            <a:r>
              <a:rPr lang="en-GB" dirty="0"/>
              <a:t>3.Create the mount point</a:t>
            </a:r>
          </a:p>
          <a:p>
            <a:pPr algn="l"/>
            <a:r>
              <a:rPr lang="en-GB" dirty="0"/>
              <a:t>4.Create the file system </a:t>
            </a:r>
          </a:p>
          <a:p>
            <a:pPr algn="l"/>
            <a:r>
              <a:rPr lang="en-GB" dirty="0"/>
              <a:t>5.Mount the partition and verify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2A952-5EE0-5A0F-AD11-9E8C90FCF82E}"/>
              </a:ext>
            </a:extLst>
          </p:cNvPr>
          <p:cNvSpPr txBox="1"/>
          <p:nvPr/>
        </p:nvSpPr>
        <p:spPr>
          <a:xfrm>
            <a:off x="297656" y="5544740"/>
            <a:ext cx="481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Go to </a:t>
            </a:r>
            <a:r>
              <a:rPr lang="en-GB" dirty="0" err="1"/>
              <a:t>linu</a:t>
            </a:r>
            <a:r>
              <a:rPr lang="en-GB" dirty="0"/>
              <a:t> machine  and right click go to settings  then click on add and </a:t>
            </a: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BEBC5-925B-680D-D17B-D80A25F1A1F3}"/>
              </a:ext>
            </a:extLst>
          </p:cNvPr>
          <p:cNvSpPr txBox="1"/>
          <p:nvPr/>
        </p:nvSpPr>
        <p:spPr>
          <a:xfrm>
            <a:off x="559593" y="4689424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TO CREATE A NEW DISK:-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7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4750E-B93F-A452-A7C2-35C5D5DE8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1" y="64185"/>
            <a:ext cx="4747278" cy="2634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40F8B0-D814-0584-8611-5F9A65C46F5B}"/>
                  </a:ext>
                </a:extLst>
              </p14:cNvPr>
              <p14:cNvContentPartPr/>
              <p14:nvPr/>
            </p14:nvContentPartPr>
            <p14:xfrm>
              <a:off x="9715164" y="521488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40F8B0-D814-0584-8611-5F9A65C46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6524" y="52058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10462D-48D3-BA13-2A16-ABDC0243446D}"/>
                  </a:ext>
                </a:extLst>
              </p14:cNvPr>
              <p14:cNvContentPartPr/>
              <p14:nvPr/>
            </p14:nvContentPartPr>
            <p14:xfrm>
              <a:off x="9773484" y="471160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10462D-48D3-BA13-2A16-ABDC02434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4484" y="47029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B7238D-E873-7E47-62FA-A55F3C8DB426}"/>
                  </a:ext>
                </a:extLst>
              </p14:cNvPr>
              <p14:cNvContentPartPr/>
              <p14:nvPr/>
            </p14:nvContentPartPr>
            <p14:xfrm>
              <a:off x="8490444" y="365644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B7238D-E873-7E47-62FA-A55F3C8DB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1804" y="364780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D9CA5358-8616-48B7-693F-46F934850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52" y="64185"/>
            <a:ext cx="4962381" cy="2592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CC7271-718E-EFE5-6774-5DF9C9680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3" y="3874687"/>
            <a:ext cx="5351837" cy="2244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7F26BB-2152-AE7B-F552-05DAFDF385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33" y="2901859"/>
            <a:ext cx="4152900" cy="361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A18C3D-9B77-7DAB-8FEF-426939B00F81}"/>
              </a:ext>
            </a:extLst>
          </p:cNvPr>
          <p:cNvSpPr txBox="1"/>
          <p:nvPr/>
        </p:nvSpPr>
        <p:spPr>
          <a:xfrm rot="10800000" flipH="1" flipV="1">
            <a:off x="572867" y="64185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1.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7CD52-AC78-D8CC-40F3-5F730C269D73}"/>
              </a:ext>
            </a:extLst>
          </p:cNvPr>
          <p:cNvSpPr txBox="1"/>
          <p:nvPr/>
        </p:nvSpPr>
        <p:spPr>
          <a:xfrm>
            <a:off x="6217444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2.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4D72A-37C2-4121-2812-F34DA927C033}"/>
              </a:ext>
            </a:extLst>
          </p:cNvPr>
          <p:cNvSpPr txBox="1"/>
          <p:nvPr/>
        </p:nvSpPr>
        <p:spPr>
          <a:xfrm>
            <a:off x="1080980" y="2901859"/>
            <a:ext cx="330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3.Change the </a:t>
            </a:r>
            <a:r>
              <a:rPr lang="en-GB" dirty="0" err="1"/>
              <a:t>hd</a:t>
            </a:r>
            <a:r>
              <a:rPr lang="en-GB" dirty="0"/>
              <a:t> size as 5.because it’s sufficient for our project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145285-DACA-0DEF-02D3-08FFD608B7F9}"/>
              </a:ext>
            </a:extLst>
          </p:cNvPr>
          <p:cNvSpPr txBox="1"/>
          <p:nvPr/>
        </p:nvSpPr>
        <p:spPr>
          <a:xfrm>
            <a:off x="6888498" y="29797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4.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FC054-E1D6-2B32-9D9D-31A3FA3C70F8}"/>
              </a:ext>
            </a:extLst>
          </p:cNvPr>
          <p:cNvSpPr/>
          <p:nvPr/>
        </p:nvSpPr>
        <p:spPr>
          <a:xfrm>
            <a:off x="3732480" y="2359080"/>
            <a:ext cx="540000" cy="54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23F456-B404-4E06-4622-20FEC4981D21}"/>
              </a:ext>
            </a:extLst>
          </p:cNvPr>
          <p:cNvSpPr/>
          <p:nvPr/>
        </p:nvSpPr>
        <p:spPr>
          <a:xfrm>
            <a:off x="3538440" y="1829520"/>
            <a:ext cx="360000" cy="36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D71D21-D9FC-C777-077D-D7ECFF6A84B1}"/>
              </a:ext>
            </a:extLst>
          </p:cNvPr>
          <p:cNvSpPr/>
          <p:nvPr/>
        </p:nvSpPr>
        <p:spPr>
          <a:xfrm rot="-1240800">
            <a:off x="3746415" y="5774508"/>
            <a:ext cx="720000" cy="36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B497D8-2FD1-56CF-F940-406DB16AF521}"/>
              </a:ext>
            </a:extLst>
          </p:cNvPr>
          <p:cNvSpPr/>
          <p:nvPr/>
        </p:nvSpPr>
        <p:spPr>
          <a:xfrm>
            <a:off x="3632040" y="5308920"/>
            <a:ext cx="540000" cy="54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5F6457-A72C-3E3F-5200-2D3ADA3AF6E0}"/>
              </a:ext>
            </a:extLst>
          </p:cNvPr>
          <p:cNvSpPr/>
          <p:nvPr/>
        </p:nvSpPr>
        <p:spPr>
          <a:xfrm>
            <a:off x="2955240" y="4374360"/>
            <a:ext cx="540000" cy="54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92B9F3-E503-008D-0715-A9C285EB7327}"/>
              </a:ext>
            </a:extLst>
          </p:cNvPr>
          <p:cNvSpPr/>
          <p:nvPr/>
        </p:nvSpPr>
        <p:spPr>
          <a:xfrm>
            <a:off x="9250920" y="1842480"/>
            <a:ext cx="540000" cy="54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39CAA6-CCE2-EE91-3D9D-F2BB91EFB048}"/>
              </a:ext>
            </a:extLst>
          </p:cNvPr>
          <p:cNvSpPr/>
          <p:nvPr/>
        </p:nvSpPr>
        <p:spPr>
          <a:xfrm rot="2513400">
            <a:off x="9555726" y="2289952"/>
            <a:ext cx="360000" cy="54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4E1741-7704-7776-F510-812BA15F30A6}"/>
              </a:ext>
            </a:extLst>
          </p:cNvPr>
          <p:cNvSpPr/>
          <p:nvPr/>
        </p:nvSpPr>
        <p:spPr>
          <a:xfrm>
            <a:off x="10163520" y="6139440"/>
            <a:ext cx="720000" cy="72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7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7F01-5DB0-BA1A-39BC-37ED7D1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Now check that new disk is add or not to restart it type on terminal command </a:t>
            </a:r>
            <a:r>
              <a:rPr lang="en-GB" dirty="0" err="1"/>
              <a:t>init</a:t>
            </a:r>
            <a:r>
              <a:rPr lang="en-GB" dirty="0"/>
              <a:t> 6 to restart it and check it.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E65A9-C9BC-7315-8B8C-6635516E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9" y="1690688"/>
            <a:ext cx="5980906" cy="5036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64A04-E674-96D5-CCEE-3FEF1126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0" y="2357438"/>
            <a:ext cx="4476750" cy="39528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9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70A0-EAA2-2A36-EC3A-6353C46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Check list of the package that can only installed on 64bits and  </a:t>
            </a:r>
            <a:r>
              <a:rPr lang="en-GB" dirty="0" err="1"/>
              <a:t>architechture</a:t>
            </a:r>
            <a:r>
              <a:rPr lang="en-GB" dirty="0"/>
              <a:t> in </a:t>
            </a:r>
            <a:r>
              <a:rPr lang="en-GB" dirty="0" err="1"/>
              <a:t>linux</a:t>
            </a:r>
            <a:r>
              <a:rPr lang="en-GB" dirty="0"/>
              <a:t>:-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0C8F9-8AC5-A99C-B5A2-351A285A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18" y="1825625"/>
            <a:ext cx="7802963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1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CB2073-3AB4-B9C8-F1C8-B665C52D9C35}"/>
              </a:ext>
            </a:extLst>
          </p:cNvPr>
          <p:cNvSpPr txBox="1"/>
          <p:nvPr/>
        </p:nvSpPr>
        <p:spPr>
          <a:xfrm>
            <a:off x="481608" y="468271"/>
            <a:ext cx="2685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-Install
 -update
 -query/info
- uninstalling</a:t>
            </a:r>
          </a:p>
          <a:p>
            <a:pPr algn="l"/>
            <a:r>
              <a:rPr lang="en-GB" dirty="0"/>
              <a:t>Package manager:-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RPM:-
 -</a:t>
            </a:r>
            <a:r>
              <a:rPr lang="en-GB" dirty="0" err="1"/>
              <a:t>redhat</a:t>
            </a:r>
            <a:r>
              <a:rPr lang="en-GB" dirty="0"/>
              <a:t> package ,</a:t>
            </a:r>
            <a:r>
              <a:rPr lang="en-GB" dirty="0" err="1"/>
              <a:t>anager</a:t>
            </a:r>
            <a:r>
              <a:rPr lang="en-GB" dirty="0"/>
              <a:t>. –default pm in centos,
-</a:t>
            </a:r>
            <a:r>
              <a:rPr lang="en-GB" dirty="0" err="1"/>
              <a:t>redhatos</a:t>
            </a:r>
            <a:r>
              <a:rPr lang="en-GB" dirty="0"/>
              <a:t> use for offline installation</a:t>
            </a: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B0864-3C63-8794-9934-FFE83C1EAD40}"/>
              </a:ext>
            </a:extLst>
          </p:cNvPr>
          <p:cNvSpPr txBox="1"/>
          <p:nvPr/>
        </p:nvSpPr>
        <p:spPr>
          <a:xfrm>
            <a:off x="645317" y="3848100"/>
            <a:ext cx="4391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YUM:-
 </a:t>
            </a:r>
            <a:r>
              <a:rPr lang="en-GB" dirty="0" err="1"/>
              <a:t>Yellowdog</a:t>
            </a:r>
            <a:r>
              <a:rPr lang="en-GB" dirty="0"/>
              <a:t> update manager / </a:t>
            </a:r>
            <a:r>
              <a:rPr lang="en-GB" dirty="0" err="1"/>
              <a:t>Yellowdog</a:t>
            </a:r>
            <a:r>
              <a:rPr lang="en-GB" dirty="0"/>
              <a:t> updater Modifier
its a part of centos &amp; </a:t>
            </a:r>
            <a:r>
              <a:rPr lang="en-GB" dirty="0" err="1"/>
              <a:t>redhat</a:t>
            </a:r>
            <a:r>
              <a:rPr lang="en-GB" dirty="0"/>
              <a:t> OS.
Used for offline installation &amp; online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9B59D-8456-C3AF-341F-B1CB58BC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32" y="150947"/>
            <a:ext cx="5584030" cy="2670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7C2C3-4007-C0C8-8AA1-5ED419D8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788"/>
            <a:ext cx="5774532" cy="3477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342CF-01F4-98CC-5210-5C6BDBA6A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37" y="3107531"/>
            <a:ext cx="5957094" cy="3456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7FB97D-A708-E5BA-3C9E-C9F32F08C129}"/>
              </a:ext>
            </a:extLst>
          </p:cNvPr>
          <p:cNvSpPr txBox="1"/>
          <p:nvPr/>
        </p:nvSpPr>
        <p:spPr>
          <a:xfrm>
            <a:off x="442911" y="2184201"/>
            <a:ext cx="6387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DNF:-</a:t>
            </a:r>
            <a:endParaRPr lang="en-GB" dirty="0"/>
          </a:p>
          <a:p>
            <a:r>
              <a:rPr lang="en-US" dirty="0"/>
              <a:t>its part of RHEL 8, </a:t>
            </a:r>
            <a:endParaRPr lang="en-GB" dirty="0"/>
          </a:p>
          <a:p>
            <a:r>
              <a:rPr lang="en-US" dirty="0"/>
              <a:t>CentOS8.full form is Dandified YUM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B06FA-5DC2-10CC-16D3-83D3254A1FA7}"/>
              </a:ext>
            </a:extLst>
          </p:cNvPr>
          <p:cNvSpPr txBox="1"/>
          <p:nvPr/>
        </p:nvSpPr>
        <p:spPr>
          <a:xfrm>
            <a:off x="206572" y="15378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DPKG:-</a:t>
            </a:r>
            <a:r>
              <a:rPr lang="en-US" dirty="0" err="1"/>
              <a:t>Debian</a:t>
            </a:r>
            <a:r>
              <a:rPr lang="en-US" dirty="0"/>
              <a:t> packaging Kali,</a:t>
            </a:r>
            <a:endParaRPr lang="en-GB" dirty="0"/>
          </a:p>
          <a:p>
            <a:r>
              <a:rPr lang="en-GB" dirty="0"/>
              <a:t>-.</a:t>
            </a:r>
            <a:r>
              <a:rPr lang="en-GB" b="1" dirty="0"/>
              <a:t> </a:t>
            </a:r>
            <a:r>
              <a:rPr lang="en-US" dirty="0"/>
              <a:t> Backtrack OS.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EA447-033A-7215-4E28-31888A646AB7}"/>
              </a:ext>
            </a:extLst>
          </p:cNvPr>
          <p:cNvSpPr txBox="1"/>
          <p:nvPr/>
        </p:nvSpPr>
        <p:spPr>
          <a:xfrm>
            <a:off x="206572" y="382744"/>
            <a:ext cx="412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APT:-
-Advance Packaging Tool used in Ubuntu, -Kali and Backtrack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763-3893-973B-C581-ED9BFC22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finger command to check details:-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438A7-F43A-E59E-1AEF-DFD1C3BC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4" y="1825625"/>
            <a:ext cx="7749292" cy="287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81882-2B3E-6926-8FDB-8CCC8295C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4" y="4698595"/>
            <a:ext cx="8128000" cy="2159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25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3767-AEAC-E745-0347-E29B88CC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the files and Check Upgrade and installing the packages:-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E8365-E462-2C0B-EA4D-78ADA349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975"/>
            <a:ext cx="4882298" cy="276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C732B-FDA2-005A-025C-557CC239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98" y="2827337"/>
            <a:ext cx="617220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3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CA91-9C82-D5A5-164A-6668B67A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Uninstalled the packages :-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0F770-2A59-A13C-A419-EC168054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1908969"/>
            <a:ext cx="8401973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963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D682-659E-78E0-8B84-4FFE12D7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86531"/>
            <a:ext cx="10515600" cy="3123407"/>
          </a:xfrm>
        </p:spPr>
        <p:txBody>
          <a:bodyPr>
            <a:normAutofit fontScale="90000"/>
          </a:bodyPr>
          <a:lstStyle/>
          <a:p>
            <a:r>
              <a:rPr lang="en-GB" dirty="0"/>
              <a:t>Installing the package online:-</a:t>
            </a:r>
            <a:br>
              <a:rPr lang="en-GB" dirty="0"/>
            </a:br>
            <a:r>
              <a:rPr lang="en-GB" dirty="0"/>
              <a:t>-----------------------------------------</a:t>
            </a:r>
            <a:br>
              <a:rPr lang="en-GB" dirty="0"/>
            </a:br>
            <a:r>
              <a:rPr lang="en-GB" dirty="0"/>
              <a:t>-RHN(</a:t>
            </a:r>
            <a:r>
              <a:rPr lang="en-GB" dirty="0" err="1"/>
              <a:t>redhat</a:t>
            </a:r>
            <a:r>
              <a:rPr lang="en-GB" dirty="0"/>
              <a:t> network )</a:t>
            </a:r>
            <a:br>
              <a:rPr lang="en-GB" dirty="0"/>
            </a:br>
            <a:r>
              <a:rPr lang="en-GB" dirty="0"/>
              <a:t>-RHN satellite server (paid) – production solution</a:t>
            </a:r>
            <a:br>
              <a:rPr lang="en-GB" dirty="0"/>
            </a:br>
            <a:r>
              <a:rPr lang="en-GB" dirty="0"/>
              <a:t>-Mirror server in CentOS</a:t>
            </a:r>
            <a:br>
              <a:rPr lang="en-GB" dirty="0"/>
            </a:br>
            <a:r>
              <a:rPr lang="en-GB" dirty="0"/>
              <a:t>-online server to install </a:t>
            </a:r>
            <a:r>
              <a:rPr lang="en-GB" dirty="0" err="1"/>
              <a:t>pkgs</a:t>
            </a:r>
            <a:r>
              <a:rPr lang="en-GB" dirty="0"/>
              <a:t> free.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65A2A-BE6C-5BCE-2D7A-87B231DE1492}"/>
              </a:ext>
            </a:extLst>
          </p:cNvPr>
          <p:cNvSpPr txBox="1"/>
          <p:nvPr/>
        </p:nvSpPr>
        <p:spPr>
          <a:xfrm>
            <a:off x="240504" y="3548063"/>
            <a:ext cx="11832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How to used it:-</a:t>
            </a:r>
          </a:p>
          <a:p>
            <a:pPr algn="l"/>
            <a:r>
              <a:rPr lang="en-GB" sz="2400" dirty="0"/>
              <a:t>--------------------- </a:t>
            </a:r>
          </a:p>
          <a:p>
            <a:pPr algn="l"/>
            <a:r>
              <a:rPr lang="en-GB" sz="2400" dirty="0"/>
              <a:t>-Installing in yum server.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 Go to root server and put the command </a:t>
            </a:r>
          </a:p>
          <a:p>
            <a:pPr algn="l"/>
            <a:r>
              <a:rPr lang="en-GB" sz="2400" dirty="0"/>
              <a:t>  -    yum install finger -y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17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•Check  CentOS packaged and how many packages installed :-</vt:lpstr>
      <vt:lpstr>Check list of the package that can only installed on 64bits and  architechture in linux:-</vt:lpstr>
      <vt:lpstr>PowerPoint Presentation</vt:lpstr>
      <vt:lpstr>PowerPoint Presentation</vt:lpstr>
      <vt:lpstr>Using finger command to check details:-</vt:lpstr>
      <vt:lpstr>Install the files and Check Upgrade and installing the packages:-</vt:lpstr>
      <vt:lpstr>Uninstalled the packages :-</vt:lpstr>
      <vt:lpstr>Installing the package online:- ----------------------------------------- -RHN(redhat network ) -RHN satellite server (paid) – production solution -Mirror server in CentOS -online server to install pkgs free.</vt:lpstr>
      <vt:lpstr>PowerPoint Presentation</vt:lpstr>
      <vt:lpstr>Dependency of  Rpm:- -------------------</vt:lpstr>
      <vt:lpstr>PowerPoint Presentation</vt:lpstr>
      <vt:lpstr>Type this 3 commands to install uninstall and check</vt:lpstr>
      <vt:lpstr>PowerPoint Presentation</vt:lpstr>
      <vt:lpstr>Yum information finger query info finger</vt:lpstr>
      <vt:lpstr>Removed the package  yum</vt:lpstr>
      <vt:lpstr>TASK :- Verify if these package are installed or not,then install the following packages using RPM. -vsftpd -ftp -telnet -php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Storagr management –</vt:lpstr>
      <vt:lpstr>PowerPoint Presentation</vt:lpstr>
      <vt:lpstr>PowerPoint Presentation</vt:lpstr>
      <vt:lpstr>Now check that new disk is add or not to restart it type on terminal command init 6 to restart it and check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Ãrghyarupa Rout</dc:creator>
  <cp:lastModifiedBy>Ãrghyarupa Rout</cp:lastModifiedBy>
  <cp:revision>6</cp:revision>
  <dcterms:created xsi:type="dcterms:W3CDTF">2024-04-24T04:23:14Z</dcterms:created>
  <dcterms:modified xsi:type="dcterms:W3CDTF">2024-04-24T17:30:52Z</dcterms:modified>
</cp:coreProperties>
</file>