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KRA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0" autoAdjust="0"/>
    <p:restoredTop sz="94614" autoAdjust="0"/>
  </p:normalViewPr>
  <p:slideViewPr>
    <p:cSldViewPr>
      <p:cViewPr>
        <p:scale>
          <a:sx n="98" d="100"/>
          <a:sy n="98" d="100"/>
        </p:scale>
        <p:origin x="-1042" y="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3AFCC0F-55E0-4132-86FC-AD1E1DFF040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8F0EEF0-BEFB-405F-BCD6-129427E42E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78B1-6451-72C0-331C-48D893EA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Task2-create database </a:t>
            </a:r>
            <a:r>
              <a:rPr lang="en-IN" sz="2000" dirty="0" err="1"/>
              <a:t>databasename,Use</a:t>
            </a:r>
            <a:r>
              <a:rPr lang="en-IN" sz="2000" dirty="0"/>
              <a:t> </a:t>
            </a:r>
            <a:r>
              <a:rPr lang="en-IN" sz="2000" dirty="0" err="1"/>
              <a:t>databasecreate</a:t>
            </a:r>
            <a:r>
              <a:rPr lang="en-IN" sz="2000" dirty="0"/>
              <a:t> table </a:t>
            </a:r>
            <a:r>
              <a:rPr lang="en-IN" sz="2000" dirty="0" err="1"/>
              <a:t>tablename</a:t>
            </a:r>
            <a:r>
              <a:rPr lang="en-IN" sz="2000" dirty="0"/>
              <a:t> and </a:t>
            </a:r>
            <a:r>
              <a:rPr lang="en-IN" sz="2000" dirty="0" err="1"/>
              <a:t>columns,insert</a:t>
            </a:r>
            <a:r>
              <a:rPr lang="en-IN" sz="2000" dirty="0"/>
              <a:t> in to table 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FAC87-9D86-891F-4089-F7BC1C68E6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1" y="2425500"/>
            <a:ext cx="3522393" cy="2498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2CE6D5-9E75-5667-1014-08444145F1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48643"/>
            <a:ext cx="3321249" cy="1891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06CDAD-D7A1-54AC-40AB-C3476833AAD0}"/>
              </a:ext>
            </a:extLst>
          </p:cNvPr>
          <p:cNvSpPr txBox="1"/>
          <p:nvPr/>
        </p:nvSpPr>
        <p:spPr>
          <a:xfrm>
            <a:off x="3861707" y="250099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6F68E-6883-A728-6896-2E582D96DDF0}"/>
              </a:ext>
            </a:extLst>
          </p:cNvPr>
          <p:cNvSpPr txBox="1"/>
          <p:nvPr/>
        </p:nvSpPr>
        <p:spPr>
          <a:xfrm>
            <a:off x="369206" y="164801"/>
            <a:ext cx="8774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Task 4: Create a database for a local library, using the information given below:
1. Book ID (unique identifier for each book)
2. Title (the title of the book)
3. Author (the author of the book)
4. Genre (the genre/category of the book)
5. Publication Year (the year the book was published)
6. Quantity Available (the number of copies available in the library)
&amp; insert some entries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01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87</TotalTime>
  <Words>129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Task2-create database databasename,Use databasecreate table tablename and columns,insert in to table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USING 3 ROUTER</dc:title>
  <dc:creator>BIKRAM</dc:creator>
  <cp:lastModifiedBy>Ãrghyarupa Rout</cp:lastModifiedBy>
  <cp:revision>10</cp:revision>
  <dcterms:created xsi:type="dcterms:W3CDTF">2024-04-27T14:46:18Z</dcterms:created>
  <dcterms:modified xsi:type="dcterms:W3CDTF">2024-04-30T05:43:15Z</dcterms:modified>
</cp:coreProperties>
</file>