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23E6-3BFF-7208-B53D-409A0C961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9635F-5550-5F50-54BF-CA310FC1F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960E-9FC5-DAC4-8012-28EC587B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8FA5-066A-DDDD-951F-272C53B0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38A7-67A7-28A4-6E30-2155531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2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6A21-7812-17B9-4721-FB8763DB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CBD2D-CF3B-DCA9-5097-F3C10EFB8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FF24-C00E-3C17-3391-1012055D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1BF3-F222-FE70-DFF3-706FA8EC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9CFD-75BB-F00D-9579-0C846566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131E1-345B-380C-94AF-FE0E60227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4D8CB-BA0A-FF1F-F22D-1DFB937FE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73CD-1FEC-7622-8AF6-454DC952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8DF9-1A0B-D524-6EAB-23A18C6F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A734-2D5A-1EF2-5684-D4F56A89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67B8-CEC8-DAA0-A4CE-ECAD8591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D11-469A-3997-5436-39C5C78F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1EF9-1EEE-7B3D-B3D0-722F66EA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B077-CF16-6A3F-9C64-D7B8720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D12E-019C-94A0-2C55-3D373E6A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CCFE-3034-DCA1-AF62-48D06B0D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FE9B7-FF50-70F7-9229-CE6FF6093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9CF5-32B0-C0F1-DD91-C8721A97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792-B357-A347-FF87-98ADCCEB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1AA6-9B8B-BA62-5EC0-BA925BD6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E14E-6666-6317-33DF-315C481A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3694-60C0-7ED0-0A60-608FC8EF4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1B239-6564-3AE9-0CFD-4C7AAE418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80E86-E630-3A48-7F05-ED1D310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EB4A5-8EC6-6000-A713-7FEDE26F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72CEE-C6BC-5606-E23D-0C4304FC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0BF0-5670-A3F0-7B38-A7BDE57D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470F1-C464-1BE7-EC1C-0CDDB12BB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D576F-11EC-E982-A534-2BA325E08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98FD0-2622-43BE-F4B6-6B45D5119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CE80D-4788-4643-2B26-D4D59F45F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86C3C-17B2-5256-5E19-780BF4C2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CBE9D-1FC7-EAF6-B053-B469209E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8323A-A453-77C0-481B-F1046831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AFB3-8A79-A220-8365-9A21788C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5E996-9F3B-2B5A-8549-6EFB44D9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02090-7511-26B0-5EE2-1C2587BC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DA329-73CD-CB93-0629-0802200B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8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E3E9B-6E93-7ED1-C549-073E9E94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46752-4CA3-F4B5-E941-F037299D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32876-1A54-7F14-9A2D-71870478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19B7-BF9B-EAF9-3783-232015CC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96AB-5FDF-7429-A2AD-0B074C70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80A3E-4FA8-284C-179F-61741249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764A7-D858-8566-3CF3-5AD42EA8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6EABE-CF29-AD1D-B059-F7043991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FB445-A0DA-5B0B-3AAD-4336A90B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AC6D-1EFD-F176-0B83-68A1B9A0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E4124-4BC4-7E15-3986-4147EA1DF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72615-C722-76E4-61C3-6947C9B55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E574-B5A1-F98D-1007-2EE94B6C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297BB-8FCB-7BFC-E571-391B3F07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FE38E-5FF7-D4CD-54E2-499CF9F0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E67CF-8D83-554D-9B78-3087B88D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5471C-D55B-978C-AE77-803F8A80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6C5F-86F9-148D-8F45-08F78A13A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E7D7D-20B8-0F4D-B23A-354B04545C5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F47E-9F1F-9107-C784-FEA6D60AF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8B6D-E720-74BD-CAF1-A651BD6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E6C55-66E9-454B-94F0-2A80B3E4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798C-81A5-375A-DBA6-2823771B4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156" y="-150020"/>
            <a:ext cx="9144000" cy="1750220"/>
          </a:xfrm>
        </p:spPr>
        <p:txBody>
          <a:bodyPr>
            <a:normAutofit fontScale="90000"/>
          </a:bodyPr>
          <a:lstStyle/>
          <a:p>
            <a:r>
              <a:rPr lang="en-GB" dirty="0"/>
              <a:t>2Router static configuration </a:t>
            </a:r>
            <a:br>
              <a:rPr lang="en-GB" dirty="0"/>
            </a:br>
            <a:r>
              <a:rPr lang="en-GB" dirty="0"/>
              <a:t>-----------------------------------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452DD-DBA5-FE4B-DD5D-89C599ED7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63" y="1750219"/>
            <a:ext cx="6477000" cy="3971925"/>
          </a:xfrm>
        </p:spPr>
        <p:txBody>
          <a:bodyPr>
            <a:normAutofit/>
          </a:bodyPr>
          <a:lstStyle/>
          <a:p>
            <a:r>
              <a:rPr lang="en-GB" dirty="0"/>
              <a:t>Steps to Configure and Setup clan configuration in Cisco Packet Tracer :
Step 1: First, open the cisco packet tracer desktop and select the devices.
Step2-Add 4pc , 2routerAND 2 SWITCHES .
Ste3-Add automatically wire to pc to switch and router.
Step4-Add there </a:t>
            </a:r>
            <a:r>
              <a:rPr lang="en-GB" dirty="0" err="1"/>
              <a:t>ip</a:t>
            </a:r>
            <a:r>
              <a:rPr lang="en-GB" dirty="0"/>
              <a:t> address on pc .click on pc go to </a:t>
            </a:r>
            <a:r>
              <a:rPr lang="en-GB" dirty="0" err="1"/>
              <a:t>ipcomfigand</a:t>
            </a:r>
            <a:r>
              <a:rPr lang="en-GB" dirty="0"/>
              <a:t> enter </a:t>
            </a:r>
            <a:r>
              <a:rPr lang="en-GB" dirty="0" err="1"/>
              <a:t>ip</a:t>
            </a:r>
            <a:r>
              <a:rPr lang="en-GB" dirty="0"/>
              <a:t> </a:t>
            </a:r>
            <a:r>
              <a:rPr lang="en-GB" dirty="0" err="1"/>
              <a:t>adress</a:t>
            </a:r>
            <a:r>
              <a:rPr lang="en-GB" dirty="0"/>
              <a:t> and </a:t>
            </a:r>
            <a:r>
              <a:rPr lang="en-GB" dirty="0" err="1"/>
              <a:t>subnetmask</a:t>
            </a:r>
            <a:r>
              <a:rPr lang="en-GB" dirty="0"/>
              <a:t> 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AE0A9-706C-999C-9B01-2480BF403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r="19117"/>
          <a:stretch/>
        </p:blipFill>
        <p:spPr>
          <a:xfrm>
            <a:off x="6810373" y="1681160"/>
            <a:ext cx="4393407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3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3C50F-40E3-D47A-E974-E43CE72E4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1" y="256514"/>
            <a:ext cx="8205983" cy="35653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A0D7C0-FE89-C668-51F4-0AFE3CA34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5"/>
          <a:stretch/>
        </p:blipFill>
        <p:spPr>
          <a:xfrm>
            <a:off x="8571107" y="92867"/>
            <a:ext cx="3099594" cy="455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9C67A-7BE9-606B-E053-5F06FBB3ED1F}"/>
              </a:ext>
            </a:extLst>
          </p:cNvPr>
          <p:cNvSpPr txBox="1"/>
          <p:nvPr/>
        </p:nvSpPr>
        <p:spPr>
          <a:xfrm>
            <a:off x="381104" y="5768458"/>
            <a:ext cx="50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•Go to command types ping (</a:t>
            </a:r>
            <a:r>
              <a:rPr lang="en-GB" dirty="0" err="1"/>
              <a:t>ipaddress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9B143-672B-0DA0-631B-E0BB8C7EADB7}"/>
              </a:ext>
            </a:extLst>
          </p:cNvPr>
          <p:cNvSpPr txBox="1"/>
          <p:nvPr/>
        </p:nvSpPr>
        <p:spPr>
          <a:xfrm>
            <a:off x="381104" y="6211669"/>
            <a:ext cx="634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•Now we have to go to  switches cli and type commands.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107E-1E74-8147-D600-2DDF7EDF4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3" y="357188"/>
            <a:ext cx="4679156" cy="6619876"/>
          </a:xfrm>
        </p:spPr>
        <p:txBody>
          <a:bodyPr>
            <a:noAutofit/>
          </a:bodyPr>
          <a:lstStyle/>
          <a:p>
            <a:r>
              <a:rPr lang="en-GB" sz="1400" dirty="0"/>
              <a:t>Router R1 configuration:
Router&gt;enable
</a:t>
            </a:r>
            <a:r>
              <a:rPr lang="en-GB" sz="1400" dirty="0" err="1"/>
              <a:t>Router#conf</a:t>
            </a:r>
            <a:r>
              <a:rPr lang="en-GB" sz="1400" dirty="0"/>
              <a:t> t
Router(</a:t>
            </a:r>
            <a:r>
              <a:rPr lang="en-GB" sz="1400" dirty="0" err="1"/>
              <a:t>config</a:t>
            </a:r>
            <a:r>
              <a:rPr lang="en-GB" sz="1400" dirty="0"/>
              <a:t>)#hostname R1
R1(</a:t>
            </a:r>
            <a:r>
              <a:rPr lang="en-GB" sz="1400" dirty="0" err="1"/>
              <a:t>config</a:t>
            </a:r>
            <a:r>
              <a:rPr lang="en-GB" sz="1400" dirty="0"/>
              <a:t>)#interface </a:t>
            </a:r>
            <a:r>
              <a:rPr lang="en-GB" sz="1400" dirty="0" err="1"/>
              <a:t>fastEthernet</a:t>
            </a:r>
            <a:r>
              <a:rPr lang="en-GB" sz="1400" dirty="0"/>
              <a:t> 0/0
R1(</a:t>
            </a:r>
            <a:r>
              <a:rPr lang="en-GB" sz="1400" dirty="0" err="1"/>
              <a:t>config</a:t>
            </a:r>
            <a:r>
              <a:rPr lang="en-GB" sz="1400" dirty="0"/>
              <a:t>-if)#ip address 192.168.10.100 255.255.255.0
R1(</a:t>
            </a:r>
            <a:r>
              <a:rPr lang="en-GB" sz="1400" dirty="0" err="1"/>
              <a:t>config</a:t>
            </a:r>
            <a:r>
              <a:rPr lang="en-GB" sz="1400" dirty="0"/>
              <a:t>-if)#no shutdown
R1(</a:t>
            </a:r>
            <a:r>
              <a:rPr lang="en-GB" sz="1400" dirty="0" err="1"/>
              <a:t>config</a:t>
            </a:r>
            <a:r>
              <a:rPr lang="en-GB" sz="1400" dirty="0"/>
              <a:t>-if)#exit
R1(</a:t>
            </a:r>
            <a:r>
              <a:rPr lang="en-GB" sz="1400" dirty="0" err="1"/>
              <a:t>config</a:t>
            </a:r>
            <a:r>
              <a:rPr lang="en-GB" sz="1400" dirty="0"/>
              <a:t>)#interface </a:t>
            </a:r>
            <a:r>
              <a:rPr lang="en-GB" sz="1400" dirty="0" err="1"/>
              <a:t>fastEthernet</a:t>
            </a:r>
            <a:r>
              <a:rPr lang="en-GB" sz="1400" dirty="0"/>
              <a:t> 0/1
R1(</a:t>
            </a:r>
            <a:r>
              <a:rPr lang="en-GB" sz="1400" dirty="0" err="1"/>
              <a:t>config</a:t>
            </a:r>
            <a:r>
              <a:rPr lang="en-GB" sz="1400" dirty="0"/>
              <a:t>-if)#ip address 112.1.1.1 255.255.255.252
R1(</a:t>
            </a:r>
            <a:r>
              <a:rPr lang="en-GB" sz="1400" dirty="0" err="1"/>
              <a:t>config</a:t>
            </a:r>
            <a:r>
              <a:rPr lang="en-GB" sz="1400" dirty="0"/>
              <a:t>-if)#no shut
R1(</a:t>
            </a:r>
            <a:r>
              <a:rPr lang="en-GB" sz="1400" dirty="0" err="1"/>
              <a:t>config</a:t>
            </a:r>
            <a:r>
              <a:rPr lang="en-GB" sz="1400" dirty="0"/>
              <a:t>-if)#^Z
R1#wr
Building </a:t>
            </a:r>
            <a:r>
              <a:rPr lang="en-GB" sz="1400" dirty="0" err="1"/>
              <a:t>configurAtion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ok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68FF1-60C5-1082-8341-A6DEB3A440CD}"/>
              </a:ext>
            </a:extLst>
          </p:cNvPr>
          <p:cNvSpPr txBox="1"/>
          <p:nvPr/>
        </p:nvSpPr>
        <p:spPr>
          <a:xfrm>
            <a:off x="5884068" y="-543460"/>
            <a:ext cx="609361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
Router R2 </a:t>
            </a:r>
            <a:r>
              <a:rPr lang="en-GB" dirty="0" err="1"/>
              <a:t>config</a:t>
            </a:r>
            <a:r>
              <a:rPr lang="en-GB" dirty="0"/>
              <a:t>:
Router&gt;</a:t>
            </a:r>
            <a:r>
              <a:rPr lang="en-GB" dirty="0" err="1"/>
              <a:t>en</a:t>
            </a:r>
            <a:r>
              <a:rPr lang="en-GB" dirty="0"/>
              <a:t>
</a:t>
            </a:r>
            <a:r>
              <a:rPr lang="en-GB" dirty="0" err="1"/>
              <a:t>Router#conf</a:t>
            </a:r>
            <a:r>
              <a:rPr lang="en-GB" dirty="0"/>
              <a:t> t
Router(</a:t>
            </a:r>
            <a:r>
              <a:rPr lang="en-GB" dirty="0" err="1"/>
              <a:t>config</a:t>
            </a:r>
            <a:r>
              <a:rPr lang="en-GB" dirty="0"/>
              <a:t>)#hostname R2
R2(</a:t>
            </a:r>
            <a:r>
              <a:rPr lang="en-GB" dirty="0" err="1"/>
              <a:t>config</a:t>
            </a:r>
            <a:r>
              <a:rPr lang="en-GB" dirty="0"/>
              <a:t>)#interface fa0/1
R2(</a:t>
            </a:r>
            <a:r>
              <a:rPr lang="en-GB" dirty="0" err="1"/>
              <a:t>config</a:t>
            </a:r>
            <a:r>
              <a:rPr lang="en-GB" dirty="0"/>
              <a:t>-if)#ip add 112.1.1.2 255.255.255.252
R2(</a:t>
            </a:r>
            <a:r>
              <a:rPr lang="en-GB" dirty="0" err="1"/>
              <a:t>config</a:t>
            </a:r>
            <a:r>
              <a:rPr lang="en-GB" dirty="0"/>
              <a:t>-if)#no shut
R2(</a:t>
            </a:r>
            <a:r>
              <a:rPr lang="en-GB" dirty="0" err="1"/>
              <a:t>config</a:t>
            </a:r>
            <a:r>
              <a:rPr lang="en-GB" dirty="0"/>
              <a:t>-if)#exit
R2(</a:t>
            </a:r>
            <a:r>
              <a:rPr lang="en-GB" dirty="0" err="1"/>
              <a:t>config</a:t>
            </a:r>
            <a:r>
              <a:rPr lang="en-GB" dirty="0"/>
              <a:t>)#interface fa0/0
R2(</a:t>
            </a:r>
            <a:r>
              <a:rPr lang="en-GB" dirty="0" err="1"/>
              <a:t>config</a:t>
            </a:r>
            <a:r>
              <a:rPr lang="en-GB" dirty="0"/>
              <a:t>-if)#ip add 192.168.20.100 255.255.255.0
R2(</a:t>
            </a:r>
            <a:r>
              <a:rPr lang="en-GB" dirty="0" err="1"/>
              <a:t>config</a:t>
            </a:r>
            <a:r>
              <a:rPr lang="en-GB" dirty="0"/>
              <a:t>-if)#no shut
R2(</a:t>
            </a:r>
            <a:r>
              <a:rPr lang="en-GB" dirty="0" err="1"/>
              <a:t>config</a:t>
            </a:r>
            <a:r>
              <a:rPr lang="en-GB" dirty="0"/>
              <a:t>-if)#exit
R2(</a:t>
            </a:r>
            <a:r>
              <a:rPr lang="en-GB" dirty="0" err="1"/>
              <a:t>config</a:t>
            </a:r>
            <a:r>
              <a:rPr lang="en-GB" dirty="0"/>
              <a:t>)#int fa1/0
R2(</a:t>
            </a:r>
            <a:r>
              <a:rPr lang="en-GB" dirty="0" err="1"/>
              <a:t>config</a:t>
            </a:r>
            <a:r>
              <a:rPr lang="en-GB" dirty="0"/>
              <a:t>-if)#ip add 113.1.1.1 255.255.255.252
R2(</a:t>
            </a:r>
            <a:r>
              <a:rPr lang="en-GB" dirty="0" err="1"/>
              <a:t>config</a:t>
            </a:r>
            <a:r>
              <a:rPr lang="en-GB" dirty="0"/>
              <a:t>-if)#no shut
R2(</a:t>
            </a:r>
            <a:r>
              <a:rPr lang="en-GB" dirty="0" err="1"/>
              <a:t>config</a:t>
            </a:r>
            <a:r>
              <a:rPr lang="en-GB" dirty="0"/>
              <a:t>-if)#exit
R2(</a:t>
            </a:r>
            <a:r>
              <a:rPr lang="en-GB" dirty="0" err="1"/>
              <a:t>config</a:t>
            </a:r>
            <a:r>
              <a:rPr lang="en-GB" dirty="0"/>
              <a:t>)#^Z
R2#wr
Building configuration...
[OK]
R2#
%LINEPROTO-5-UPDOWN: Line protocol on Interface FastEthernet1/0, changed state to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3552-8488-DC0E-25E6-FE445AD5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432593"/>
            <a:ext cx="10515600" cy="710406"/>
          </a:xfrm>
        </p:spPr>
        <p:txBody>
          <a:bodyPr/>
          <a:lstStyle/>
          <a:p>
            <a:r>
              <a:rPr lang="en-GB" dirty="0"/>
              <a:t>After </a:t>
            </a:r>
            <a:r>
              <a:rPr lang="en-GB" dirty="0" err="1"/>
              <a:t>colplethe</a:t>
            </a:r>
            <a:r>
              <a:rPr lang="en-GB" dirty="0"/>
              <a:t> </a:t>
            </a:r>
            <a:r>
              <a:rPr lang="en-GB" dirty="0" err="1"/>
              <a:t>confuguratpart</a:t>
            </a:r>
            <a:r>
              <a:rPr lang="en-GB" dirty="0"/>
              <a:t> then go to ping the pc to router or pc.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3CAD0-0C8F-1B41-8065-3D7060EF7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" y="1491402"/>
            <a:ext cx="8128000" cy="45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6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2Router static configuration  -----------------------------------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2Router static configuration  -----------------------------------</dc:title>
  <dc:creator>Ãrghyarupa Rout</dc:creator>
  <cp:lastModifiedBy>Ãrghyarupa Rout</cp:lastModifiedBy>
  <cp:revision>2</cp:revision>
  <dcterms:created xsi:type="dcterms:W3CDTF">2024-04-23T17:19:56Z</dcterms:created>
  <dcterms:modified xsi:type="dcterms:W3CDTF">2024-04-23T17:37:57Z</dcterms:modified>
</cp:coreProperties>
</file>