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488" y="6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16015" y="0"/>
            <a:ext cx="8207969" cy="106934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69360" y="-33541"/>
            <a:ext cx="3040381" cy="977942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41961" y="-33541"/>
            <a:ext cx="2896658" cy="3606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1601" y="4223216"/>
            <a:ext cx="2738120" cy="26541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1601" y="6893611"/>
            <a:ext cx="2735184" cy="196564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16046" y="2365129"/>
            <a:ext cx="1763183" cy="1170974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43443" y="9493213"/>
            <a:ext cx="2896658" cy="127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2770" y="8918910"/>
            <a:ext cx="2339996" cy="5693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41961" y="8918910"/>
            <a:ext cx="531918" cy="5693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43443" y="9493213"/>
            <a:ext cx="2896658" cy="127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8463" y="1606266"/>
            <a:ext cx="1226735" cy="745379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0432" y="1606266"/>
            <a:ext cx="4482089" cy="74537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30" y="4523145"/>
            <a:ext cx="5485130" cy="2123828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131" y="6653672"/>
            <a:ext cx="5485129" cy="237071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61441" y="3607240"/>
            <a:ext cx="2826131" cy="54465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838702" y="3607239"/>
            <a:ext cx="2826131" cy="54465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953" y="3611258"/>
            <a:ext cx="2526393" cy="99755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0867" y="4638320"/>
            <a:ext cx="2826131" cy="4421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1727" y="3611260"/>
            <a:ext cx="2525211" cy="99755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702" y="4638320"/>
            <a:ext cx="2826131" cy="4421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16015" y="0"/>
            <a:ext cx="8207969" cy="106934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69360" y="-33541"/>
            <a:ext cx="3040381" cy="977942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41961" y="-33540"/>
            <a:ext cx="2896658" cy="972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8354" y="938493"/>
            <a:ext cx="2943810" cy="8807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954" y="1335547"/>
            <a:ext cx="2553905" cy="803133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843443" y="9493213"/>
            <a:ext cx="2896658" cy="127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35641" y="8926503"/>
            <a:ext cx="2887125" cy="5693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945" y="4143629"/>
            <a:ext cx="2730862" cy="228143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4267" y="6450646"/>
            <a:ext cx="2726078" cy="236680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16015" y="0"/>
            <a:ext cx="8207969" cy="106934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769360" y="-33541"/>
            <a:ext cx="3040381" cy="977942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41961" y="-33540"/>
            <a:ext cx="2896658" cy="972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48354" y="938493"/>
            <a:ext cx="2943810" cy="880739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43443" y="9493213"/>
            <a:ext cx="2896658" cy="127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475" y="4149039"/>
            <a:ext cx="2727897" cy="228125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0693" y="1081806"/>
            <a:ext cx="2776355" cy="852620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2646" y="6444556"/>
            <a:ext cx="2727557" cy="236939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35641" y="8926503"/>
            <a:ext cx="2887125" cy="5693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51883" y="0"/>
            <a:ext cx="8207969" cy="106934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77825" y="519994"/>
            <a:ext cx="6800850" cy="96450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769360" y="-33541"/>
            <a:ext cx="3040381" cy="109030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841961" y="-33540"/>
            <a:ext cx="2896658" cy="972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2329" y="1602395"/>
            <a:ext cx="5805170" cy="1782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331" y="3623177"/>
            <a:ext cx="5600699" cy="547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6175" y="350042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5641" y="9125035"/>
            <a:ext cx="289414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1961" y="350040"/>
            <a:ext cx="110087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8919" y="301243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LINUX(day-3)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731" y="590803"/>
            <a:ext cx="18376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5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b="1" spc="-5" dirty="0">
                <a:latin typeface="Times New Roman"/>
                <a:cs typeface="Times New Roman"/>
              </a:rPr>
              <a:t>useradd”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31" y="3922902"/>
            <a:ext cx="28491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en-US" sz="1200" spc="-20" dirty="0" smtClean="0">
                <a:latin typeface="Times New Roman"/>
                <a:cs typeface="Times New Roman"/>
              </a:rPr>
              <a:t>create a user with the following </a:t>
            </a:r>
            <a:r>
              <a:rPr lang="en-US" sz="1200" spc="-20" dirty="0" err="1" smtClean="0">
                <a:latin typeface="Times New Roman"/>
                <a:cs typeface="Times New Roman"/>
              </a:rPr>
              <a:t>detailsusername</a:t>
            </a:r>
            <a:r>
              <a:rPr lang="en-US" sz="1200" spc="-20" dirty="0" smtClean="0">
                <a:latin typeface="Times New Roman"/>
                <a:cs typeface="Times New Roman"/>
              </a:rPr>
              <a:t>: </a:t>
            </a:r>
            <a:r>
              <a:rPr lang="en-US" sz="1200" spc="-20" dirty="0" err="1" smtClean="0">
                <a:latin typeface="Times New Roman"/>
                <a:cs typeface="Times New Roman"/>
              </a:rPr>
              <a:t>spidermancomment</a:t>
            </a:r>
            <a:r>
              <a:rPr lang="en-US" sz="1200" spc="-20" dirty="0" smtClean="0">
                <a:latin typeface="Times New Roman"/>
                <a:cs typeface="Times New Roman"/>
              </a:rPr>
              <a:t>: "Peter </a:t>
            </a:r>
            <a:r>
              <a:rPr lang="en-US" sz="1200" spc="-20" dirty="0" err="1" smtClean="0">
                <a:latin typeface="Times New Roman"/>
                <a:cs typeface="Times New Roman"/>
              </a:rPr>
              <a:t>Parker"UID</a:t>
            </a:r>
            <a:r>
              <a:rPr lang="en-US" sz="1200" spc="-20" dirty="0" smtClean="0">
                <a:latin typeface="Times New Roman"/>
                <a:cs typeface="Times New Roman"/>
              </a:rPr>
              <a:t>: 5000default shell:/bin/</a:t>
            </a:r>
            <a:r>
              <a:rPr lang="en-US" sz="1200" spc="-20" dirty="0" err="1" smtClean="0">
                <a:latin typeface="Times New Roman"/>
                <a:cs typeface="Times New Roman"/>
              </a:rPr>
              <a:t>kshNote</a:t>
            </a:r>
            <a:r>
              <a:rPr lang="en-US" sz="1200" spc="-20" dirty="0" smtClean="0">
                <a:latin typeface="Times New Roman"/>
                <a:cs typeface="Times New Roman"/>
              </a:rPr>
              <a:t>: use only </a:t>
            </a:r>
            <a:r>
              <a:rPr lang="en-US" sz="1200" spc="-20" dirty="0" err="1" smtClean="0">
                <a:latin typeface="Times New Roman"/>
                <a:cs typeface="Times New Roman"/>
              </a:rPr>
              <a:t>useradd</a:t>
            </a:r>
            <a:r>
              <a:rPr lang="en-US" sz="1200" spc="-20" dirty="0" smtClean="0">
                <a:latin typeface="Times New Roman"/>
                <a:cs typeface="Times New Roman"/>
              </a:rPr>
              <a:t> command to do this.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1" y="7660004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5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52821"/>
            <a:ext cx="4998720" cy="26032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4" y="5325433"/>
            <a:ext cx="4725670" cy="14823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150" y="7917154"/>
            <a:ext cx="4427220" cy="2472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590803"/>
            <a:ext cx="943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5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731" y="3849751"/>
            <a:ext cx="3009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5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31" y="6910196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6.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 user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" y="1353669"/>
            <a:ext cx="4699000" cy="1805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055" y="4126610"/>
            <a:ext cx="4699000" cy="25076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7350444"/>
            <a:ext cx="4777740" cy="2486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301243"/>
            <a:ext cx="1903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7.</a:t>
            </a:r>
            <a:r>
              <a:rPr sz="1200" spc="5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731" y="3415410"/>
            <a:ext cx="8362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5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31" y="5884544"/>
            <a:ext cx="859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5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51797"/>
            <a:ext cx="4545330" cy="24321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3877146"/>
            <a:ext cx="2952749" cy="15799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45" y="4063207"/>
            <a:ext cx="3209289" cy="1292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540" y="6187185"/>
            <a:ext cx="5736590" cy="2445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301243"/>
            <a:ext cx="193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 existing user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SUDO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731" y="4713858"/>
            <a:ext cx="2556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11. </a:t>
            </a:r>
            <a:r>
              <a:rPr sz="1200" spc="-5" dirty="0">
                <a:latin typeface="Times New Roman"/>
                <a:cs typeface="Times New Roman"/>
              </a:rPr>
              <a:t>Adding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permissions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30" y="613409"/>
            <a:ext cx="3211830" cy="178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3670" y="995044"/>
            <a:ext cx="3263900" cy="12331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7445" y="2482214"/>
            <a:ext cx="3453129" cy="19634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0959" y="5185155"/>
            <a:ext cx="3357245" cy="1689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134" y="5185155"/>
            <a:ext cx="3036569" cy="16852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286334"/>
            <a:ext cx="6892290" cy="77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84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12.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Task</a:t>
            </a:r>
            <a:r>
              <a:rPr sz="1200" dirty="0">
                <a:latin typeface="Times New Roman"/>
                <a:cs typeface="Times New Roman"/>
              </a:rPr>
              <a:t> :- </a:t>
            </a:r>
            <a:r>
              <a:rPr sz="1100" spc="-10" dirty="0">
                <a:latin typeface="Calibri"/>
                <a:cs typeface="Calibri"/>
              </a:rPr>
              <a:t>Create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group</a:t>
            </a:r>
            <a:r>
              <a:rPr sz="1100" spc="-5" dirty="0">
                <a:latin typeface="Calibri"/>
                <a:cs typeface="Calibri"/>
              </a:rPr>
              <a:t> "WIPRO". </a:t>
            </a:r>
            <a:r>
              <a:rPr sz="1100" spc="-10" dirty="0">
                <a:latin typeface="Calibri"/>
                <a:cs typeface="Calibri"/>
              </a:rPr>
              <a:t>Create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5" dirty="0">
                <a:latin typeface="Calibri"/>
                <a:cs typeface="Calibri"/>
              </a:rPr>
              <a:t> your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last name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add 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WIPRO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group.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WIPRO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group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networking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storage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permissions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verify.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new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folder "/wipro"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allow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access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read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group and </a:t>
            </a:r>
            <a:r>
              <a:rPr sz="1100" spc="-15" dirty="0">
                <a:latin typeface="Calibri"/>
                <a:cs typeface="Calibri"/>
              </a:rPr>
              <a:t>verify.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has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context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menu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1223390"/>
            <a:ext cx="2910840" cy="16300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3025" y="1220215"/>
            <a:ext cx="2927984" cy="1640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694" y="3061588"/>
            <a:ext cx="2882265" cy="16027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83025" y="3061588"/>
            <a:ext cx="2840990" cy="15963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3150" y="4739258"/>
            <a:ext cx="3335020" cy="18427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151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Mishra</dc:creator>
  <cp:lastModifiedBy>BIKRAM</cp:lastModifiedBy>
  <cp:revision>2</cp:revision>
  <dcterms:created xsi:type="dcterms:W3CDTF">2024-04-27T15:38:01Z</dcterms:created>
  <dcterms:modified xsi:type="dcterms:W3CDTF">2024-04-27T15:51:17Z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2024-04-27T00:00:00Z</vt:filetime>
  </property>
</Properties>
</file>