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28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0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9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99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0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57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2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8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80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8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7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6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93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60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5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D2AB23-0DC6-34AF-1661-906FFC62BB36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F4500-5455-4FDE-4E7E-10395CE7D9F0}"/>
              </a:ext>
            </a:extLst>
          </p:cNvPr>
          <p:cNvSpPr txBox="1"/>
          <p:nvPr/>
        </p:nvSpPr>
        <p:spPr>
          <a:xfrm>
            <a:off x="169068" y="2973713"/>
            <a:ext cx="98083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Azure we have </a:t>
            </a:r>
            <a:r>
              <a:rPr lang="en-IN" dirty="0" err="1"/>
              <a:t>redud</a:t>
            </a:r>
            <a:r>
              <a:rPr lang="en-IN" dirty="0"/>
              <a:t>-</a:t>
            </a:r>
          </a:p>
          <a:p>
            <a:pPr algn="l"/>
            <a:r>
              <a:rPr lang="en-IN" dirty="0"/>
              <a:t>LRS-CHEAPONE,LOCALLY REDUDAN,</a:t>
            </a:r>
          </a:p>
          <a:p>
            <a:pPr algn="l"/>
            <a:r>
              <a:rPr lang="en-IN" dirty="0"/>
              <a:t>ZRS-ZONE REDUDAN STORAGE.COATLY THAN LRS BUT CHEAPER THAN GRS</a:t>
            </a:r>
          </a:p>
          <a:p>
            <a:pPr algn="l"/>
            <a:r>
              <a:rPr lang="en-IN" dirty="0"/>
              <a:t>,GRS-geo </a:t>
            </a:r>
            <a:r>
              <a:rPr lang="en-IN" dirty="0" err="1"/>
              <a:t>redudant</a:t>
            </a:r>
            <a:r>
              <a:rPr lang="en-IN" dirty="0"/>
              <a:t> </a:t>
            </a:r>
            <a:r>
              <a:rPr lang="en-IN" dirty="0" err="1"/>
              <a:t>storage.the</a:t>
            </a:r>
            <a:r>
              <a:rPr lang="en-IN" dirty="0"/>
              <a:t> expensive one </a:t>
            </a:r>
          </a:p>
          <a:p>
            <a:pPr algn="l"/>
            <a:r>
              <a:rPr lang="en-IN" dirty="0" err="1"/>
              <a:t>storagE</a:t>
            </a:r>
            <a:r>
              <a:rPr lang="en-IN" dirty="0"/>
              <a:t> service:-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45BD9C-2C59-40F8-9F45-B2DD94983C07}"/>
              </a:ext>
            </a:extLst>
          </p:cNvPr>
          <p:cNvSpPr txBox="1"/>
          <p:nvPr/>
        </p:nvSpPr>
        <p:spPr>
          <a:xfrm>
            <a:off x="169068" y="4645818"/>
            <a:ext cx="6960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 err="1"/>
              <a:t>Storagr</a:t>
            </a:r>
            <a:r>
              <a:rPr lang="en-IN" dirty="0"/>
              <a:t> topology:-</a:t>
            </a:r>
          </a:p>
          <a:p>
            <a:pPr algn="l"/>
            <a:r>
              <a:rPr lang="en-IN" dirty="0"/>
              <a:t>-it is the arrangement or the </a:t>
            </a:r>
            <a:r>
              <a:rPr lang="en-IN" dirty="0" err="1"/>
              <a:t>config</a:t>
            </a:r>
            <a:r>
              <a:rPr lang="en-IN" dirty="0"/>
              <a:t> of storage devices within a network.</a:t>
            </a:r>
          </a:p>
          <a:p>
            <a:pPr algn="l"/>
            <a:r>
              <a:rPr lang="en-IN"/>
              <a:t>-DAS,NAS,SAN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A92D5-2A21-1D56-77D0-2C1954251796}"/>
              </a:ext>
            </a:extLst>
          </p:cNvPr>
          <p:cNvSpPr txBox="1"/>
          <p:nvPr/>
        </p:nvSpPr>
        <p:spPr>
          <a:xfrm>
            <a:off x="169067" y="5846147"/>
            <a:ext cx="684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RAID-Redundant </a:t>
            </a:r>
            <a:r>
              <a:rPr lang="en-IN" dirty="0" err="1"/>
              <a:t>aray</a:t>
            </a:r>
            <a:r>
              <a:rPr lang="en-IN" dirty="0"/>
              <a:t> of independence </a:t>
            </a:r>
            <a:r>
              <a:rPr lang="en-IN" dirty="0" err="1"/>
              <a:t>inexpdisk</a:t>
            </a:r>
            <a:r>
              <a:rPr lang="en-IN" dirty="0"/>
              <a:t> </a:t>
            </a:r>
          </a:p>
          <a:p>
            <a:pPr algn="l"/>
            <a:r>
              <a:rPr lang="en-IN" dirty="0"/>
              <a:t>-its a low-cost solution of storing  the data.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91F67-ED16-00D3-F92C-F9554DFF50FA}"/>
              </a:ext>
            </a:extLst>
          </p:cNvPr>
          <p:cNvSpPr txBox="1"/>
          <p:nvPr/>
        </p:nvSpPr>
        <p:spPr>
          <a:xfrm>
            <a:off x="7010400" y="4597785"/>
            <a:ext cx="5146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-RAID 0 (Stripping)
-RAID 1 (Mirroring)
-RAID 2
-RAID 3
-RAID 4
- RAID 5 (striping with part
-RAID 6 (Double parity)
-RAID 10 (Mirroring + Stripping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DD8265-BBD8-1377-8E61-46E422336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16" y="124993"/>
            <a:ext cx="8128000" cy="274107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138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EB1C-8BEF-B707-56C1-B119A3CA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34F7C-6FF7-47C8-4556-9F46F74E6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1504949"/>
            <a:ext cx="66865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7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DE4A-B74D-58BA-48D1-452E214E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98106E-F29C-CA11-223E-191EEC944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196" y="2141538"/>
            <a:ext cx="6758633" cy="3649662"/>
          </a:xfrm>
        </p:spPr>
      </p:pic>
    </p:spTree>
    <p:extLst>
      <p:ext uri="{BB962C8B-B14F-4D97-AF65-F5344CB8AC3E}">
        <p14:creationId xmlns:p14="http://schemas.microsoft.com/office/powerpoint/2010/main" val="396218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28A4-FB7E-BBE8-77F2-565A8C3B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 the volume name and next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0845AC-3D36-CAA3-9801-3F14355C8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62" y="2147094"/>
            <a:ext cx="7581900" cy="3638550"/>
          </a:xfrm>
        </p:spPr>
      </p:pic>
    </p:spTree>
    <p:extLst>
      <p:ext uri="{BB962C8B-B14F-4D97-AF65-F5344CB8AC3E}">
        <p14:creationId xmlns:p14="http://schemas.microsoft.com/office/powerpoint/2010/main" val="106834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BFFA-5D62-2B37-BE4E-DF8DB689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Finished 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2A112-BF41-05FF-D099-99E4439C2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690688"/>
            <a:ext cx="62103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78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F23F-A979-8EE7-C647-2B2017A7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Click on yes and now disk become unallocated to healthy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5B15FA-C3CC-3B04-D065-92359D4F8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" y="2560637"/>
            <a:ext cx="5086350" cy="29051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9FBC94-E41F-FE5B-1A5A-0F14EDB1E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1831974"/>
            <a:ext cx="65151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14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91BA-76A0-E0C8-0006-3336C66B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Now this task is done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433B87-D421-C0DD-26E1-5AE1CB41D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312" y="2223294"/>
            <a:ext cx="5486400" cy="34861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8640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7FDA-E56F-641E-C8AC-472BD460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1" y="44451"/>
            <a:ext cx="10131425" cy="374650"/>
          </a:xfrm>
        </p:spPr>
        <p:txBody>
          <a:bodyPr>
            <a:normAutofit fontScale="90000"/>
          </a:bodyPr>
          <a:lstStyle/>
          <a:p>
            <a:r>
              <a:rPr lang="en-IN" dirty="0"/>
              <a:t>Task </a:t>
            </a:r>
            <a:r>
              <a:rPr lang="en-IN" dirty="0" smtClean="0"/>
              <a:t>2Add </a:t>
            </a:r>
            <a:r>
              <a:rPr lang="en-IN" dirty="0"/>
              <a:t>3disk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1B1409-04D6-49A0-C90B-5A59B9FB1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93" y="595313"/>
            <a:ext cx="3932076" cy="29781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852FA-1A17-46C3-0CD9-C23091D66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46" y="461079"/>
            <a:ext cx="4509761" cy="324661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0F5DBB-5FC3-F81C-C180-89B948BD3E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-61776" r="22248" b="-57806"/>
          <a:stretch/>
        </p:blipFill>
        <p:spPr>
          <a:xfrm>
            <a:off x="2576238" y="4207759"/>
            <a:ext cx="5396188" cy="20596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1630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7809" y="329184"/>
            <a:ext cx="5604259" cy="3858768"/>
          </a:xfrm>
          <a:prstGeom prst="rect">
            <a:avLst/>
          </a:prstGeom>
        </p:spPr>
      </p:pic>
      <p:pic>
        <p:nvPicPr>
          <p:cNvPr id="5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2240" y="2999232"/>
            <a:ext cx="5321807" cy="368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24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285750"/>
            <a:ext cx="4718049" cy="34543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6701" y="285750"/>
            <a:ext cx="3975100" cy="34543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457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object 2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79074" y="2141538"/>
            <a:ext cx="6744876" cy="36496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4881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FA55DD-7EC3-822E-83AA-40A71C0AFD95}"/>
              </a:ext>
            </a:extLst>
          </p:cNvPr>
          <p:cNvSpPr txBox="1"/>
          <p:nvPr/>
        </p:nvSpPr>
        <p:spPr>
          <a:xfrm>
            <a:off x="0" y="97631"/>
            <a:ext cx="489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Open </a:t>
            </a:r>
            <a:r>
              <a:rPr lang="en-IN" dirty="0" err="1"/>
              <a:t>gui</a:t>
            </a:r>
            <a:r>
              <a:rPr lang="en-IN" dirty="0"/>
              <a:t> machine and add 2 disk of 5 </a:t>
            </a:r>
            <a:r>
              <a:rPr lang="en-IN" dirty="0" err="1"/>
              <a:t>gb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7FDCC-F372-9BDB-FBD8-8D5A5FF832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9" b="9020"/>
          <a:stretch/>
        </p:blipFill>
        <p:spPr>
          <a:xfrm>
            <a:off x="2032000" y="2035969"/>
            <a:ext cx="8128000" cy="38457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22924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Backups:------------ is the process of creating a copy of data for availability &amp; easy to recover.- it is useful in case of:	- data loss	- corruption	- accidental deletion	- data protection	- disaster recovery	- business continuity- methods:	1. Manual backups	2. automated </a:t>
            </a:r>
            <a:r>
              <a:rPr lang="en-US" dirty="0" err="1"/>
              <a:t>backupsEnterprise</a:t>
            </a:r>
            <a:r>
              <a:rPr lang="en-US" dirty="0"/>
              <a:t>-level backups	ex:	- </a:t>
            </a:r>
            <a:r>
              <a:rPr lang="en-US" dirty="0" err="1"/>
              <a:t>Commvault</a:t>
            </a:r>
            <a:r>
              <a:rPr lang="en-US" dirty="0"/>
              <a:t>	- </a:t>
            </a:r>
            <a:r>
              <a:rPr lang="en-US" dirty="0" err="1"/>
              <a:t>Vertias</a:t>
            </a:r>
            <a:r>
              <a:rPr lang="en-US" dirty="0"/>
              <a:t> Backup	- </a:t>
            </a:r>
            <a:r>
              <a:rPr lang="en-US" dirty="0" err="1"/>
              <a:t>Veeam</a:t>
            </a:r>
            <a:r>
              <a:rPr lang="en-US" dirty="0"/>
              <a:t> </a:t>
            </a:r>
            <a:r>
              <a:rPr lang="en-US" dirty="0" err="1"/>
              <a:t>backupSmall</a:t>
            </a:r>
            <a:r>
              <a:rPr lang="en-US" dirty="0"/>
              <a:t>-Mid level:	- Acronis backup	- </a:t>
            </a:r>
            <a:r>
              <a:rPr lang="en-US" dirty="0" smtClean="0"/>
              <a:t>carbonite</a:t>
            </a:r>
            <a:endParaRPr lang="en-IN" dirty="0"/>
          </a:p>
          <a:p>
            <a:r>
              <a:rPr lang="en-IN" dirty="0"/>
              <a:t>Small-Mid level:	- Acronis backup	- carbonite	Cloud backup:	- AWS S3	- Azure backup	- Google </a:t>
            </a:r>
            <a:r>
              <a:rPr lang="en-IN" dirty="0" err="1"/>
              <a:t>CLoud</a:t>
            </a:r>
            <a:r>
              <a:rPr lang="en-IN" dirty="0"/>
              <a:t> Backup	Open source:	- </a:t>
            </a:r>
            <a:r>
              <a:rPr lang="en-IN" dirty="0" err="1"/>
              <a:t>Bacula</a:t>
            </a:r>
            <a:r>
              <a:rPr lang="en-IN" dirty="0"/>
              <a:t>	- Amanda	- </a:t>
            </a:r>
            <a:r>
              <a:rPr lang="en-IN" dirty="0" err="1"/>
              <a:t>Duplicati</a:t>
            </a:r>
            <a:r>
              <a:rPr lang="en-IN" dirty="0"/>
              <a:t>	Backup architecture components:-------------------------------- source system- backup client- backup server- storage devices- backup media- backup policies- backup methods	- full backup	- incremental backup	- differential backup- monitoring tools</a:t>
            </a:r>
          </a:p>
        </p:txBody>
      </p:sp>
    </p:spTree>
    <p:extLst>
      <p:ext uri="{BB962C8B-B14F-4D97-AF65-F5344CB8AC3E}">
        <p14:creationId xmlns:p14="http://schemas.microsoft.com/office/powerpoint/2010/main" val="4441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367B-1D7C-DC07-4C57-7F420CE9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525C42-F1E2-94B7-CBB6-8BD1330D1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79" y="2141538"/>
            <a:ext cx="6856666" cy="36496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8432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0561-FFE2-F8E3-4312-0632D85B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2disk and check it on disk management </a:t>
            </a:r>
            <a:r>
              <a:rPr lang="en-US" dirty="0" err="1" smtClean="0"/>
              <a:t>wheter</a:t>
            </a:r>
            <a:r>
              <a:rPr lang="en-US" dirty="0" smtClean="0"/>
              <a:t> it done or not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2035B7-2007-3B82-1AA5-3EE251AA5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57" y="2141538"/>
            <a:ext cx="6607511" cy="36496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6811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EC62-DD02-6E79-8A30-24FABEA7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05E85C-F2C8-6856-6068-3AEF58D49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783" y="2141538"/>
            <a:ext cx="5743459" cy="36496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0226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B029-AA08-3E9F-2895-16245806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7102EF-0B04-92CC-542A-9153D2873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54" y="2141538"/>
            <a:ext cx="7258316" cy="3649662"/>
          </a:xfrm>
        </p:spPr>
      </p:pic>
    </p:spTree>
    <p:extLst>
      <p:ext uri="{BB962C8B-B14F-4D97-AF65-F5344CB8AC3E}">
        <p14:creationId xmlns:p14="http://schemas.microsoft.com/office/powerpoint/2010/main" val="328816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7B25-D8F5-B390-A180-D97E2661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</a:t>
            </a:r>
            <a:r>
              <a:rPr lang="en-IN" dirty="0" err="1"/>
              <a:t>clk</a:t>
            </a:r>
            <a:r>
              <a:rPr lang="en-IN" dirty="0"/>
              <a:t> and online it.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37E3A-4DF8-2B0D-1607-090C2EEB1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775" y="2185986"/>
            <a:ext cx="61722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1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32D0-A4B6-E466-7F25-E5E4B374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click and enter new stripped volume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CC93E-483F-A2A4-E11F-1BA42A583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7" y="1362074"/>
            <a:ext cx="78200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3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57F2-0B47-0139-C1FD-707DDEB5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disk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1957D-C7F0-FD35-2DDA-51493D160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843087"/>
            <a:ext cx="53340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28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332</Words>
  <Application>Microsoft Office PowerPoint</Application>
  <PresentationFormat>Widescreen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Adding 2disk and check it on disk management wheter it done or not</vt:lpstr>
      <vt:lpstr>PowerPoint Presentation</vt:lpstr>
      <vt:lpstr>PowerPoint Presentation</vt:lpstr>
      <vt:lpstr>Right clk and online it.</vt:lpstr>
      <vt:lpstr>Right click and enter new stripped volume</vt:lpstr>
      <vt:lpstr>Add disk</vt:lpstr>
      <vt:lpstr>Next</vt:lpstr>
      <vt:lpstr>Next</vt:lpstr>
      <vt:lpstr>Change the volume name and next</vt:lpstr>
      <vt:lpstr>Finished it</vt:lpstr>
      <vt:lpstr>Click on yes and now disk become unallocated to healthy</vt:lpstr>
      <vt:lpstr>Now this task is done</vt:lpstr>
      <vt:lpstr>Task 2Add 3disk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Ãrghyarupa Rout</dc:creator>
  <cp:lastModifiedBy>ARGHYA</cp:lastModifiedBy>
  <cp:revision>6</cp:revision>
  <dcterms:created xsi:type="dcterms:W3CDTF">2024-04-29T04:23:59Z</dcterms:created>
  <dcterms:modified xsi:type="dcterms:W3CDTF">2024-04-30T05:34:36Z</dcterms:modified>
</cp:coreProperties>
</file>