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304291"/>
            <a:ext cx="7187565" cy="1326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TASK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WINDOWS</a:t>
            </a:r>
            <a:endParaRPr sz="1100" dirty="0">
              <a:latin typeface="Calibri"/>
              <a:cs typeface="Calibri"/>
            </a:endParaRPr>
          </a:p>
          <a:p>
            <a:pPr marL="469900" marR="5080" indent="-228600">
              <a:lnSpc>
                <a:spcPct val="109500"/>
              </a:lnSpc>
              <a:spcBef>
                <a:spcPts val="800"/>
              </a:spcBef>
            </a:pPr>
            <a:r>
              <a:rPr sz="1100" dirty="0">
                <a:latin typeface="Calibri"/>
                <a:cs typeface="Calibri"/>
              </a:rPr>
              <a:t>1.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Ensure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that you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have</a:t>
            </a:r>
            <a:r>
              <a:rPr sz="1400" i="1" dirty="0">
                <a:latin typeface="Calibri"/>
                <a:cs typeface="Calibri"/>
              </a:rPr>
              <a:t> a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windows-based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domain</a:t>
            </a:r>
            <a:r>
              <a:rPr sz="1400" i="1" spc="-10" dirty="0">
                <a:latin typeface="Calibri"/>
                <a:cs typeface="Calibri"/>
              </a:rPr>
              <a:t> environment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(with a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DC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&amp; </a:t>
            </a:r>
            <a:r>
              <a:rPr sz="1400" i="1" spc="-5" dirty="0">
                <a:latin typeface="Calibri"/>
                <a:cs typeface="Calibri"/>
              </a:rPr>
              <a:t>Member).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Create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group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policy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and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apply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it </a:t>
            </a:r>
            <a:r>
              <a:rPr sz="1400" i="1" spc="-23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on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all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computers </a:t>
            </a:r>
            <a:r>
              <a:rPr sz="1400" i="1" spc="-10" dirty="0">
                <a:latin typeface="Calibri"/>
                <a:cs typeface="Calibri"/>
              </a:rPr>
              <a:t>that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are domain </a:t>
            </a:r>
            <a:r>
              <a:rPr sz="1400" i="1" dirty="0">
                <a:latin typeface="Calibri"/>
                <a:cs typeface="Calibri"/>
              </a:rPr>
              <a:t>joined. This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policy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basically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applies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same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wallpaper </a:t>
            </a:r>
            <a:r>
              <a:rPr sz="1400" i="1" dirty="0">
                <a:latin typeface="Calibri"/>
                <a:cs typeface="Calibri"/>
              </a:rPr>
              <a:t>in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all </a:t>
            </a:r>
            <a:r>
              <a:rPr sz="1400" i="1" spc="-5" dirty="0">
                <a:latin typeface="Calibri"/>
                <a:cs typeface="Calibri"/>
              </a:rPr>
              <a:t>the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computers 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within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domain.</a:t>
            </a:r>
            <a:endParaRPr sz="1400" i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i="1" spc="-5" dirty="0">
                <a:latin typeface="Calibri"/>
                <a:cs typeface="Calibri"/>
              </a:rPr>
              <a:t>SERVER</a:t>
            </a:r>
            <a:r>
              <a:rPr sz="1400" b="1" i="1" spc="-3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MACHINE</a:t>
            </a:r>
            <a:endParaRPr sz="1400" i="1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14159" t="15831" b="12173"/>
          <a:stretch/>
        </p:blipFill>
        <p:spPr>
          <a:xfrm>
            <a:off x="1592580" y="2179319"/>
            <a:ext cx="5655310" cy="26822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l="14401" t="14846"/>
          <a:stretch/>
        </p:blipFill>
        <p:spPr>
          <a:xfrm>
            <a:off x="1516380" y="6080760"/>
            <a:ext cx="5731510" cy="27889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C92CC-03C1-B707-0DAD-FF5322D10D54}"/>
              </a:ext>
            </a:extLst>
          </p:cNvPr>
          <p:cNvSpPr txBox="1"/>
          <p:nvPr/>
        </p:nvSpPr>
        <p:spPr>
          <a:xfrm>
            <a:off x="746760" y="21145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FEFFB-A69B-6217-694E-439273B495B3}"/>
              </a:ext>
            </a:extLst>
          </p:cNvPr>
          <p:cNvSpPr txBox="1"/>
          <p:nvPr/>
        </p:nvSpPr>
        <p:spPr>
          <a:xfrm>
            <a:off x="388620" y="63436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2.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3508" t="16302" r="1109" b="7878"/>
          <a:stretch/>
        </p:blipFill>
        <p:spPr>
          <a:xfrm>
            <a:off x="1257300" y="994409"/>
            <a:ext cx="5864224" cy="26403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l="14499" t="14193" b="10625"/>
          <a:stretch/>
        </p:blipFill>
        <p:spPr>
          <a:xfrm>
            <a:off x="1126489" y="5783580"/>
            <a:ext cx="5995035" cy="29413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0CE20-7690-9755-C7A9-986004B74A0C}"/>
              </a:ext>
            </a:extLst>
          </p:cNvPr>
          <p:cNvSpPr txBox="1"/>
          <p:nvPr/>
        </p:nvSpPr>
        <p:spPr>
          <a:xfrm>
            <a:off x="342900" y="9944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3.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9237C-3DB7-C668-A11A-DB186E42E960}"/>
              </a:ext>
            </a:extLst>
          </p:cNvPr>
          <p:cNvSpPr txBox="1"/>
          <p:nvPr/>
        </p:nvSpPr>
        <p:spPr>
          <a:xfrm>
            <a:off x="212089" y="59093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4.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2796" t="16346" r="4446" b="13181"/>
          <a:stretch/>
        </p:blipFill>
        <p:spPr>
          <a:xfrm>
            <a:off x="1249680" y="960120"/>
            <a:ext cx="5745480" cy="2743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l="14802" t="14601" b="10934"/>
          <a:stretch/>
        </p:blipFill>
        <p:spPr>
          <a:xfrm>
            <a:off x="1139825" y="5265420"/>
            <a:ext cx="5855335" cy="28498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8D4BB-8C8C-2C8E-AB7A-C558AC7BE89E}"/>
              </a:ext>
            </a:extLst>
          </p:cNvPr>
          <p:cNvSpPr txBox="1"/>
          <p:nvPr/>
        </p:nvSpPr>
        <p:spPr>
          <a:xfrm>
            <a:off x="2865120" y="443103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84D30-AAA4-5CE9-1A02-0B79DB8F3B41}"/>
              </a:ext>
            </a:extLst>
          </p:cNvPr>
          <p:cNvSpPr txBox="1"/>
          <p:nvPr/>
        </p:nvSpPr>
        <p:spPr>
          <a:xfrm>
            <a:off x="561340" y="7754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5.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48985-DD8E-F252-E708-5B99818CC69F}"/>
              </a:ext>
            </a:extLst>
          </p:cNvPr>
          <p:cNvSpPr txBox="1"/>
          <p:nvPr/>
        </p:nvSpPr>
        <p:spPr>
          <a:xfrm>
            <a:off x="495300" y="5467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6.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4989702"/>
            <a:ext cx="2388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GO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TO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CLIENT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MACHINE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VERIFY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14535" t="15025" b="6658"/>
          <a:stretch/>
        </p:blipFill>
        <p:spPr>
          <a:xfrm>
            <a:off x="1226817" y="5905500"/>
            <a:ext cx="6153151" cy="31775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l="14535" t="5657" b="11994"/>
          <a:stretch/>
        </p:blipFill>
        <p:spPr>
          <a:xfrm>
            <a:off x="1226819" y="556259"/>
            <a:ext cx="6153150" cy="33832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008F9-CAC4-7D1C-726D-5FB6339C7654}"/>
              </a:ext>
            </a:extLst>
          </p:cNvPr>
          <p:cNvSpPr txBox="1"/>
          <p:nvPr/>
        </p:nvSpPr>
        <p:spPr>
          <a:xfrm>
            <a:off x="601980" y="4457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7.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75FAD-823A-C877-F769-0C786AB489FE}"/>
              </a:ext>
            </a:extLst>
          </p:cNvPr>
          <p:cNvSpPr txBox="1"/>
          <p:nvPr/>
        </p:nvSpPr>
        <p:spPr>
          <a:xfrm>
            <a:off x="446848" y="60488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8.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304291"/>
            <a:ext cx="14484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GO</a:t>
            </a:r>
            <a:r>
              <a:rPr sz="1100" b="1" spc="-15" dirty="0">
                <a:latin typeface="Calibri"/>
                <a:cs typeface="Calibri"/>
              </a:rPr>
              <a:t> TO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CMD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VERIFY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16900" t="12621" r="13489" b="35258"/>
          <a:stretch/>
        </p:blipFill>
        <p:spPr>
          <a:xfrm>
            <a:off x="1173606" y="2186940"/>
            <a:ext cx="4640454" cy="4434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C8936-0CDE-01A6-7D8A-6828AE10CBE9}"/>
              </a:ext>
            </a:extLst>
          </p:cNvPr>
          <p:cNvSpPr txBox="1"/>
          <p:nvPr/>
        </p:nvSpPr>
        <p:spPr>
          <a:xfrm>
            <a:off x="373380" y="23126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9.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Mishra</dc:creator>
  <cp:lastModifiedBy>Ãrghyarupa Rout</cp:lastModifiedBy>
  <cp:revision>1</cp:revision>
  <dcterms:created xsi:type="dcterms:W3CDTF">2024-04-29T07:01:43Z</dcterms:created>
  <dcterms:modified xsi:type="dcterms:W3CDTF">2024-04-29T07:12:15Z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2024-04-29T00:00:00Z</vt:filetime>
  </property>
</Properties>
</file>