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3CE-7B34-8672-3D82-1F84DA85C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16704-583E-EF78-329A-FC23AD1D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CC52-02D3-BC61-1164-DDEB37CA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2060-2651-AAEE-80E0-0505B120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4ADA-EE3D-14D0-DBB0-86679005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7B77-FB4F-7B31-1114-F808F4E0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7C101-52F1-003E-0AF0-0EC8446B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C3C5-CE10-D547-2738-85AA1D7C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57A6-B324-A458-0C16-4B4D75A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229B-5572-D3E8-8A16-4C6F4999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1721D-FCD3-7937-21EB-8E4F8B7E6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D5D9B-05CF-B119-D8FF-9DAC5789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50BA-508F-8DA9-F11F-493A1952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76CA-68BC-BE4C-D288-E777C0F4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B0C1-D3CB-9F6E-9C5E-321926A6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237E-AE1B-A9B8-4512-48F1100F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8450-A615-B124-BDF3-45660AD4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CB13-C222-F3EC-CC22-D07EC2DF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6FA2-C6A8-ABF1-7F4A-08A7830A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1E4C-D242-1A02-A3BB-9FF13A73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3808-9C0E-5818-A0AA-E3897130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4B85E-FD20-3AAC-9FAD-A97D4140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8A2F-84E9-EB05-E391-9C6ACF8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DC89-B9F8-A2CC-3D7A-FC8D85AB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DA4B-8CFB-3103-7AF7-F2A5E8F7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AC5D-7E6D-C5F9-A22B-E83F7260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4995-409B-5404-C74B-7A8668749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CC192-8E86-9963-DC19-68DDEB2D0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F3D9-1C2B-6260-AE64-8915259E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BBF00-D170-E974-2E10-40209EAA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49F0-4334-9E9B-CA06-2EC45C19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8907-24E1-CEEA-117D-C40DBEFE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E51D-D3D3-3D7A-94B1-033E9700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2C608-28BA-E76D-5054-D6093C93A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0FE28-0F12-AEB0-9F20-4BC76D2B9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86712-81DF-B29F-26FF-E58BB005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F3D45-5BDF-FA6B-C2D1-EA7561C7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718FB-17A4-BE01-3A0D-48A29D27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FA49C-A7F0-FD7C-5BA8-5E7B330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605C-07C6-9B3B-BAE4-CBB2369E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7D31F-C591-5DC6-A4C0-D645DBBD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2123B-FE1B-F72B-076B-344E8A1E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16880-9B2F-DD68-613A-B5A70F5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83A7F-720E-26D6-B676-2DAA5E9A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B9B60-74ED-5148-2D7F-222AA07B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7BCB8-BCB5-3729-C389-14EE5BB1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4E5D-A597-BFF9-2BDD-6EAD4F47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796E-24F6-2CD3-4432-222C7EDF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022C-3F93-06F9-92FB-927E98BA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EA7A0-EC98-48A9-2C88-B4A1AAAC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211BE-6A7C-FA5B-DE9D-9702A17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00C79-59BE-B4C5-4E3A-E82F7FD8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5C98-5BBD-7C6B-D65A-FBE7DDB7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69D34-5D4A-D41E-CB2B-B6493881E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6C06E-1CD0-4D90-D8B7-607ACAC6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BCE5C-CD60-5D3A-28BA-47A59610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1F14-AB6F-D6B8-8C7D-50257848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CF8CF-FF7A-3CAF-62A3-4C55B3C8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E5954-5734-35F5-4690-27FC5792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106B-C359-4A40-FA2B-2A4BECF9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CA9C-A129-F9B6-B4E8-B907A1A49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0E0C5-EC03-A546-B5C5-FF11D799E8B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AE83-C3C3-BC56-6A61-A0A60277C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5904-5301-56F6-579A-BE0F1070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80137-9A5F-564B-A6AF-596E33518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D8B0A-0BD5-FEDF-CAA2-F80902DBCF08}"/>
              </a:ext>
            </a:extLst>
          </p:cNvPr>
          <p:cNvSpPr txBox="1"/>
          <p:nvPr/>
        </p:nvSpPr>
        <p:spPr>
          <a:xfrm>
            <a:off x="0" y="97631"/>
            <a:ext cx="6784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WHAT ARE THE WEB SERVICES ?</a:t>
            </a:r>
          </a:p>
          <a:p>
            <a:pPr algn="l"/>
            <a:r>
              <a:rPr lang="en-GB" dirty="0"/>
              <a:t>-Web services are a standard way of integrating web based applications using open standard over an internet protocol </a:t>
            </a:r>
          </a:p>
          <a:p>
            <a:pPr algn="l"/>
            <a:r>
              <a:rPr lang="en-GB" dirty="0"/>
              <a:t>-protocols are like HTTP,JSON,SOAP,WSDL,REST,SWAGGER/</a:t>
            </a:r>
            <a:r>
              <a:rPr lang="en-GB" dirty="0" err="1"/>
              <a:t>openAPI,GraphQL</a:t>
            </a:r>
            <a:r>
              <a:rPr lang="en-GB" dirty="0"/>
              <a:t>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ED29E-DC79-EB5C-7455-4133170AE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68" y="0"/>
            <a:ext cx="5434013" cy="2524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28E36-90AF-AF2C-E607-F185EDD8FE9C}"/>
              </a:ext>
            </a:extLst>
          </p:cNvPr>
          <p:cNvSpPr txBox="1"/>
          <p:nvPr/>
        </p:nvSpPr>
        <p:spPr>
          <a:xfrm>
            <a:off x="0" y="1864876"/>
            <a:ext cx="501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</a:rPr>
              <a:t>Converting data to XML and </a:t>
            </a:r>
            <a:r>
              <a:rPr lang="en-GB" dirty="0" err="1">
                <a:solidFill>
                  <a:srgbClr val="FF0000"/>
                </a:solidFill>
              </a:rPr>
              <a:t>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AB349-8AFF-5B10-BD72-2D660AAFD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8" y="2621756"/>
            <a:ext cx="10243343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07A0B-8AD1-A289-4D7E-82B7CC7FCDA0}"/>
              </a:ext>
            </a:extLst>
          </p:cNvPr>
          <p:cNvSpPr txBox="1"/>
          <p:nvPr/>
        </p:nvSpPr>
        <p:spPr>
          <a:xfrm>
            <a:off x="2550318" y="0"/>
            <a:ext cx="3170634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</a:rPr>
              <a:t>Convert data to html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740FB-23E9-E947-D94D-61FC62580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366713"/>
            <a:ext cx="8128000" cy="247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1A0E6-D755-70ED-7C12-7E03799C6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2841613"/>
            <a:ext cx="8128000" cy="33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DF3812-9BA0-858F-CA70-13479C2F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85799"/>
            <a:ext cx="7200900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46D89-3418-37CE-3648-8FE97449708A}"/>
              </a:ext>
            </a:extLst>
          </p:cNvPr>
          <p:cNvSpPr txBox="1"/>
          <p:nvPr/>
        </p:nvSpPr>
        <p:spPr>
          <a:xfrm rot="10800000" flipV="1">
            <a:off x="1240631" y="142875"/>
            <a:ext cx="53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Basic concepts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5DF42-01A0-E397-7706-4C033A830FB9}"/>
              </a:ext>
            </a:extLst>
          </p:cNvPr>
          <p:cNvSpPr txBox="1"/>
          <p:nvPr/>
        </p:nvSpPr>
        <p:spPr>
          <a:xfrm>
            <a:off x="7503319" y="240088"/>
            <a:ext cx="689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Examples of Everyday Web Services
•Weather API
• Messaging and Communication APIs
•Social Media APIs
• File Storage and Sharing APIs
•Payment Gateways
•Travel and Booking APIs
•Mapping and Geolocation APIs
• Health and Fitness APIs
•E-commerce Platforms
•News and Content APIs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95CC9-AA2C-823B-B1ED-85472ABCB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924302"/>
            <a:ext cx="3600450" cy="2381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693CD-7AC5-617B-2030-18F32EFDB91D}"/>
              </a:ext>
            </a:extLst>
          </p:cNvPr>
          <p:cNvSpPr txBox="1"/>
          <p:nvPr/>
        </p:nvSpPr>
        <p:spPr>
          <a:xfrm>
            <a:off x="1925240" y="3388521"/>
            <a:ext cx="37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Over view of REST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F021B-CF38-FE09-9C92-DFF92AD55127}"/>
              </a:ext>
            </a:extLst>
          </p:cNvPr>
          <p:cNvSpPr txBox="1"/>
          <p:nvPr/>
        </p:nvSpPr>
        <p:spPr>
          <a:xfrm>
            <a:off x="5485208" y="3563186"/>
            <a:ext cx="5206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</a:rPr>
              <a:t>Client
GET
https://simple-books-api.glitch.me/
https://simple-books-api.glitch.me/books
https://simple-books-api.glitch.me/books/2
Server:-JSON (as return)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00EE3-00A0-C3F7-E1C8-2C3BDFEA61E6}"/>
              </a:ext>
            </a:extLst>
          </p:cNvPr>
          <p:cNvSpPr txBox="1"/>
          <p:nvPr/>
        </p:nvSpPr>
        <p:spPr>
          <a:xfrm rot="10800000" flipV="1">
            <a:off x="4943648" y="3277968"/>
            <a:ext cx="422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1" u="sng" dirty="0"/>
              <a:t>Run this </a:t>
            </a:r>
            <a:r>
              <a:rPr lang="en-GB" b="1" i="1" u="sng" dirty="0" err="1"/>
              <a:t>url</a:t>
            </a:r>
            <a:r>
              <a:rPr lang="en-GB" b="1" i="1" u="sng" dirty="0"/>
              <a:t> in your machine 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2140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004577-C072-42A9-2A43-E231C4FE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221456"/>
            <a:ext cx="5181600" cy="277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7C3D4-FCF5-E8E7-734B-7B16E5A39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68" y="221456"/>
            <a:ext cx="5229225" cy="280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EF97A-357A-F59E-88D1-3917CCB94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429000"/>
            <a:ext cx="5191125" cy="2790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0172D-0EBD-3DCA-B011-8DE04F505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44" y="3333749"/>
            <a:ext cx="5562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D89E7-3BF8-F517-72CA-FECE53F1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4" y="0"/>
            <a:ext cx="12239624" cy="298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2E4D4-A898-E2BD-1FEA-DD92A337C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6" y="3091918"/>
            <a:ext cx="10027112" cy="35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EFF04-F335-0143-41F2-6DC6A6E0F151}"/>
              </a:ext>
            </a:extLst>
          </p:cNvPr>
          <p:cNvSpPr txBox="1"/>
          <p:nvPr/>
        </p:nvSpPr>
        <p:spPr>
          <a:xfrm>
            <a:off x="109537" y="133350"/>
            <a:ext cx="44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u="sng" dirty="0" err="1">
                <a:solidFill>
                  <a:srgbClr val="FF0000"/>
                </a:solidFill>
              </a:rPr>
              <a:t>Instaling</a:t>
            </a:r>
            <a:r>
              <a:rPr lang="en-GB" u="sng" dirty="0">
                <a:solidFill>
                  <a:srgbClr val="FF0000"/>
                </a:solidFill>
              </a:rPr>
              <a:t>  Apache on </a:t>
            </a:r>
            <a:r>
              <a:rPr lang="en-GB" u="sng" dirty="0" err="1">
                <a:solidFill>
                  <a:srgbClr val="FF0000"/>
                </a:solidFill>
              </a:rPr>
              <a:t>linux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BA1F7-3656-F5D4-5717-C529D2F3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8" y="793695"/>
            <a:ext cx="8128000" cy="32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BC5C5E-52C3-3FE8-61EB-891B6A23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8" y="357188"/>
            <a:ext cx="10968037" cy="6143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766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61E-3F48-5DE6-3083-4756F744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43" y="1255622"/>
            <a:ext cx="8374063" cy="40612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78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Ãrghyarupa Rout</dc:creator>
  <cp:lastModifiedBy>Ãrghyarupa Rout</cp:lastModifiedBy>
  <cp:revision>6</cp:revision>
  <dcterms:created xsi:type="dcterms:W3CDTF">2024-05-03T04:17:54Z</dcterms:created>
  <dcterms:modified xsi:type="dcterms:W3CDTF">2024-05-03T17:34:30Z</dcterms:modified>
</cp:coreProperties>
</file>