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presProps" Target="presProps.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5" Type="http://schemas.openxmlformats.org/officeDocument/2006/relationships/slide" Target="slides/slide4.xml" /><Relationship Id="rId10"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158318-E6E7-03CD-88BD-A19D6023F08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66F391E-544D-8E2E-C6ED-A8BC0366BA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CEA485F-AE86-C8DB-093B-A4F030E801A7}"/>
              </a:ext>
            </a:extLst>
          </p:cNvPr>
          <p:cNvSpPr>
            <a:spLocks noGrp="1"/>
          </p:cNvSpPr>
          <p:nvPr>
            <p:ph type="dt" sz="half" idx="10"/>
          </p:nvPr>
        </p:nvSpPr>
        <p:spPr/>
        <p:txBody>
          <a:bodyPr/>
          <a:lstStyle/>
          <a:p>
            <a:fld id="{B39A19BD-A920-EA44-8297-CC766C9AB4DE}" type="datetimeFigureOut">
              <a:rPr lang="en-US" smtClean="0"/>
              <a:t>4/23/2024</a:t>
            </a:fld>
            <a:endParaRPr lang="en-US"/>
          </a:p>
        </p:txBody>
      </p:sp>
      <p:sp>
        <p:nvSpPr>
          <p:cNvPr id="5" name="Footer Placeholder 4">
            <a:extLst>
              <a:ext uri="{FF2B5EF4-FFF2-40B4-BE49-F238E27FC236}">
                <a16:creationId xmlns:a16="http://schemas.microsoft.com/office/drawing/2014/main" id="{69455A53-4D2E-3B6D-C4C1-D903204090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C14CE8F-B137-93B0-972B-47E82E2968E4}"/>
              </a:ext>
            </a:extLst>
          </p:cNvPr>
          <p:cNvSpPr>
            <a:spLocks noGrp="1"/>
          </p:cNvSpPr>
          <p:nvPr>
            <p:ph type="sldNum" sz="quarter" idx="12"/>
          </p:nvPr>
        </p:nvSpPr>
        <p:spPr/>
        <p:txBody>
          <a:bodyPr/>
          <a:lstStyle/>
          <a:p>
            <a:fld id="{B5F2C1FB-3961-0043-BC5C-87E33CD0757F}" type="slidenum">
              <a:rPr lang="en-US" smtClean="0"/>
              <a:t>‹#›</a:t>
            </a:fld>
            <a:endParaRPr lang="en-US"/>
          </a:p>
        </p:txBody>
      </p:sp>
    </p:spTree>
    <p:extLst>
      <p:ext uri="{BB962C8B-B14F-4D97-AF65-F5344CB8AC3E}">
        <p14:creationId xmlns:p14="http://schemas.microsoft.com/office/powerpoint/2010/main" val="422368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493C6C-1025-688B-1F7D-CFD08BD2078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34014A6-540C-E7ED-5966-13A2B31C7F5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F0FD43-8F2C-B512-95C5-7F5B2CA62CE0}"/>
              </a:ext>
            </a:extLst>
          </p:cNvPr>
          <p:cNvSpPr>
            <a:spLocks noGrp="1"/>
          </p:cNvSpPr>
          <p:nvPr>
            <p:ph type="dt" sz="half" idx="10"/>
          </p:nvPr>
        </p:nvSpPr>
        <p:spPr/>
        <p:txBody>
          <a:bodyPr/>
          <a:lstStyle/>
          <a:p>
            <a:fld id="{B39A19BD-A920-EA44-8297-CC766C9AB4DE}" type="datetimeFigureOut">
              <a:rPr lang="en-US" smtClean="0"/>
              <a:t>4/23/2024</a:t>
            </a:fld>
            <a:endParaRPr lang="en-US"/>
          </a:p>
        </p:txBody>
      </p:sp>
      <p:sp>
        <p:nvSpPr>
          <p:cNvPr id="5" name="Footer Placeholder 4">
            <a:extLst>
              <a:ext uri="{FF2B5EF4-FFF2-40B4-BE49-F238E27FC236}">
                <a16:creationId xmlns:a16="http://schemas.microsoft.com/office/drawing/2014/main" id="{DDEB576D-77BD-5788-AB10-9BA12518E4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123E07-7516-7B61-1708-B2FCDC34EDFE}"/>
              </a:ext>
            </a:extLst>
          </p:cNvPr>
          <p:cNvSpPr>
            <a:spLocks noGrp="1"/>
          </p:cNvSpPr>
          <p:nvPr>
            <p:ph type="sldNum" sz="quarter" idx="12"/>
          </p:nvPr>
        </p:nvSpPr>
        <p:spPr/>
        <p:txBody>
          <a:bodyPr/>
          <a:lstStyle/>
          <a:p>
            <a:fld id="{B5F2C1FB-3961-0043-BC5C-87E33CD0757F}" type="slidenum">
              <a:rPr lang="en-US" smtClean="0"/>
              <a:t>‹#›</a:t>
            </a:fld>
            <a:endParaRPr lang="en-US"/>
          </a:p>
        </p:txBody>
      </p:sp>
    </p:spTree>
    <p:extLst>
      <p:ext uri="{BB962C8B-B14F-4D97-AF65-F5344CB8AC3E}">
        <p14:creationId xmlns:p14="http://schemas.microsoft.com/office/powerpoint/2010/main" val="16913362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B9F0D53-342D-252C-7207-33C497454BF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E96263A-42AF-ED36-DDB8-7CE95B7B106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A3F43D-156C-0D21-F9E2-4032BB8FA517}"/>
              </a:ext>
            </a:extLst>
          </p:cNvPr>
          <p:cNvSpPr>
            <a:spLocks noGrp="1"/>
          </p:cNvSpPr>
          <p:nvPr>
            <p:ph type="dt" sz="half" idx="10"/>
          </p:nvPr>
        </p:nvSpPr>
        <p:spPr/>
        <p:txBody>
          <a:bodyPr/>
          <a:lstStyle/>
          <a:p>
            <a:fld id="{B39A19BD-A920-EA44-8297-CC766C9AB4DE}" type="datetimeFigureOut">
              <a:rPr lang="en-US" smtClean="0"/>
              <a:t>4/23/2024</a:t>
            </a:fld>
            <a:endParaRPr lang="en-US"/>
          </a:p>
        </p:txBody>
      </p:sp>
      <p:sp>
        <p:nvSpPr>
          <p:cNvPr id="5" name="Footer Placeholder 4">
            <a:extLst>
              <a:ext uri="{FF2B5EF4-FFF2-40B4-BE49-F238E27FC236}">
                <a16:creationId xmlns:a16="http://schemas.microsoft.com/office/drawing/2014/main" id="{7056649D-E66F-00F0-0B00-0C52E149F1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9A4E7E-EFD1-8ABF-E73C-39BF32D6C50D}"/>
              </a:ext>
            </a:extLst>
          </p:cNvPr>
          <p:cNvSpPr>
            <a:spLocks noGrp="1"/>
          </p:cNvSpPr>
          <p:nvPr>
            <p:ph type="sldNum" sz="quarter" idx="12"/>
          </p:nvPr>
        </p:nvSpPr>
        <p:spPr/>
        <p:txBody>
          <a:bodyPr/>
          <a:lstStyle/>
          <a:p>
            <a:fld id="{B5F2C1FB-3961-0043-BC5C-87E33CD0757F}" type="slidenum">
              <a:rPr lang="en-US" smtClean="0"/>
              <a:t>‹#›</a:t>
            </a:fld>
            <a:endParaRPr lang="en-US"/>
          </a:p>
        </p:txBody>
      </p:sp>
    </p:spTree>
    <p:extLst>
      <p:ext uri="{BB962C8B-B14F-4D97-AF65-F5344CB8AC3E}">
        <p14:creationId xmlns:p14="http://schemas.microsoft.com/office/powerpoint/2010/main" val="40582745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8D8A7-3D53-65C3-899C-5091BF67647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B8CBBD7-AC9F-8D5C-5008-0C14A58DA2B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75444F-C794-4215-CA14-3814C5448F29}"/>
              </a:ext>
            </a:extLst>
          </p:cNvPr>
          <p:cNvSpPr>
            <a:spLocks noGrp="1"/>
          </p:cNvSpPr>
          <p:nvPr>
            <p:ph type="dt" sz="half" idx="10"/>
          </p:nvPr>
        </p:nvSpPr>
        <p:spPr/>
        <p:txBody>
          <a:bodyPr/>
          <a:lstStyle/>
          <a:p>
            <a:fld id="{B39A19BD-A920-EA44-8297-CC766C9AB4DE}" type="datetimeFigureOut">
              <a:rPr lang="en-US" smtClean="0"/>
              <a:t>4/23/2024</a:t>
            </a:fld>
            <a:endParaRPr lang="en-US"/>
          </a:p>
        </p:txBody>
      </p:sp>
      <p:sp>
        <p:nvSpPr>
          <p:cNvPr id="5" name="Footer Placeholder 4">
            <a:extLst>
              <a:ext uri="{FF2B5EF4-FFF2-40B4-BE49-F238E27FC236}">
                <a16:creationId xmlns:a16="http://schemas.microsoft.com/office/drawing/2014/main" id="{03C42474-FB58-FC7D-56B2-C241758C1BA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4688E62-6880-C0AA-FBE8-F70E6E8DACFE}"/>
              </a:ext>
            </a:extLst>
          </p:cNvPr>
          <p:cNvSpPr>
            <a:spLocks noGrp="1"/>
          </p:cNvSpPr>
          <p:nvPr>
            <p:ph type="sldNum" sz="quarter" idx="12"/>
          </p:nvPr>
        </p:nvSpPr>
        <p:spPr/>
        <p:txBody>
          <a:bodyPr/>
          <a:lstStyle/>
          <a:p>
            <a:fld id="{B5F2C1FB-3961-0043-BC5C-87E33CD0757F}" type="slidenum">
              <a:rPr lang="en-US" smtClean="0"/>
              <a:t>‹#›</a:t>
            </a:fld>
            <a:endParaRPr lang="en-US"/>
          </a:p>
        </p:txBody>
      </p:sp>
    </p:spTree>
    <p:extLst>
      <p:ext uri="{BB962C8B-B14F-4D97-AF65-F5344CB8AC3E}">
        <p14:creationId xmlns:p14="http://schemas.microsoft.com/office/powerpoint/2010/main" val="8313473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26FF2-45F5-8102-8363-4E73D169509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DCCCC1E-8900-A2E1-510A-2E1A8A5B2B13}"/>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BA951C9-DDBC-46C9-C105-57F2CC0FD9F3}"/>
              </a:ext>
            </a:extLst>
          </p:cNvPr>
          <p:cNvSpPr>
            <a:spLocks noGrp="1"/>
          </p:cNvSpPr>
          <p:nvPr>
            <p:ph type="dt" sz="half" idx="10"/>
          </p:nvPr>
        </p:nvSpPr>
        <p:spPr/>
        <p:txBody>
          <a:bodyPr/>
          <a:lstStyle/>
          <a:p>
            <a:fld id="{B39A19BD-A920-EA44-8297-CC766C9AB4DE}" type="datetimeFigureOut">
              <a:rPr lang="en-US" smtClean="0"/>
              <a:t>4/23/2024</a:t>
            </a:fld>
            <a:endParaRPr lang="en-US"/>
          </a:p>
        </p:txBody>
      </p:sp>
      <p:sp>
        <p:nvSpPr>
          <p:cNvPr id="5" name="Footer Placeholder 4">
            <a:extLst>
              <a:ext uri="{FF2B5EF4-FFF2-40B4-BE49-F238E27FC236}">
                <a16:creationId xmlns:a16="http://schemas.microsoft.com/office/drawing/2014/main" id="{1CA332F1-92F8-C3AC-B27D-81D10A4114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EB138B-A1D0-EBD1-2BD2-F5820EC0BBB8}"/>
              </a:ext>
            </a:extLst>
          </p:cNvPr>
          <p:cNvSpPr>
            <a:spLocks noGrp="1"/>
          </p:cNvSpPr>
          <p:nvPr>
            <p:ph type="sldNum" sz="quarter" idx="12"/>
          </p:nvPr>
        </p:nvSpPr>
        <p:spPr/>
        <p:txBody>
          <a:bodyPr/>
          <a:lstStyle/>
          <a:p>
            <a:fld id="{B5F2C1FB-3961-0043-BC5C-87E33CD0757F}" type="slidenum">
              <a:rPr lang="en-US" smtClean="0"/>
              <a:t>‹#›</a:t>
            </a:fld>
            <a:endParaRPr lang="en-US"/>
          </a:p>
        </p:txBody>
      </p:sp>
    </p:spTree>
    <p:extLst>
      <p:ext uri="{BB962C8B-B14F-4D97-AF65-F5344CB8AC3E}">
        <p14:creationId xmlns:p14="http://schemas.microsoft.com/office/powerpoint/2010/main" val="2919793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A3460-BCB2-AFA6-00C9-2ED78178A37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4286E0-32D0-955F-B036-0F4554B4591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BD2FD1C-B89B-42C0-2100-3DBD9080D2A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5E6AFE5-F29E-7B11-D220-58F8C6AA34F5}"/>
              </a:ext>
            </a:extLst>
          </p:cNvPr>
          <p:cNvSpPr>
            <a:spLocks noGrp="1"/>
          </p:cNvSpPr>
          <p:nvPr>
            <p:ph type="dt" sz="half" idx="10"/>
          </p:nvPr>
        </p:nvSpPr>
        <p:spPr/>
        <p:txBody>
          <a:bodyPr/>
          <a:lstStyle/>
          <a:p>
            <a:fld id="{B39A19BD-A920-EA44-8297-CC766C9AB4DE}" type="datetimeFigureOut">
              <a:rPr lang="en-US" smtClean="0"/>
              <a:t>4/23/2024</a:t>
            </a:fld>
            <a:endParaRPr lang="en-US"/>
          </a:p>
        </p:txBody>
      </p:sp>
      <p:sp>
        <p:nvSpPr>
          <p:cNvPr id="6" name="Footer Placeholder 5">
            <a:extLst>
              <a:ext uri="{FF2B5EF4-FFF2-40B4-BE49-F238E27FC236}">
                <a16:creationId xmlns:a16="http://schemas.microsoft.com/office/drawing/2014/main" id="{BB20785E-E975-B4E7-0519-83DD919A2CD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301C36D-0F8B-9A38-AACB-BB2092D371C4}"/>
              </a:ext>
            </a:extLst>
          </p:cNvPr>
          <p:cNvSpPr>
            <a:spLocks noGrp="1"/>
          </p:cNvSpPr>
          <p:nvPr>
            <p:ph type="sldNum" sz="quarter" idx="12"/>
          </p:nvPr>
        </p:nvSpPr>
        <p:spPr/>
        <p:txBody>
          <a:bodyPr/>
          <a:lstStyle/>
          <a:p>
            <a:fld id="{B5F2C1FB-3961-0043-BC5C-87E33CD0757F}" type="slidenum">
              <a:rPr lang="en-US" smtClean="0"/>
              <a:t>‹#›</a:t>
            </a:fld>
            <a:endParaRPr lang="en-US"/>
          </a:p>
        </p:txBody>
      </p:sp>
    </p:spTree>
    <p:extLst>
      <p:ext uri="{BB962C8B-B14F-4D97-AF65-F5344CB8AC3E}">
        <p14:creationId xmlns:p14="http://schemas.microsoft.com/office/powerpoint/2010/main" val="3659240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C1EBA-AF66-B933-155D-6C26F0D5968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A4646AE-3B38-1EAA-34DC-0C4952DD640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813151D-7535-B9F6-6A5A-7CC395ED417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17E4C9B-46E3-17A1-DCD2-10F632127C2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BC58062-B86E-E4EC-E8ED-2A5D5BAAE14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28B5F8F-F73A-20AA-9C1E-5F2963824747}"/>
              </a:ext>
            </a:extLst>
          </p:cNvPr>
          <p:cNvSpPr>
            <a:spLocks noGrp="1"/>
          </p:cNvSpPr>
          <p:nvPr>
            <p:ph type="dt" sz="half" idx="10"/>
          </p:nvPr>
        </p:nvSpPr>
        <p:spPr/>
        <p:txBody>
          <a:bodyPr/>
          <a:lstStyle/>
          <a:p>
            <a:fld id="{B39A19BD-A920-EA44-8297-CC766C9AB4DE}" type="datetimeFigureOut">
              <a:rPr lang="en-US" smtClean="0"/>
              <a:t>4/23/2024</a:t>
            </a:fld>
            <a:endParaRPr lang="en-US"/>
          </a:p>
        </p:txBody>
      </p:sp>
      <p:sp>
        <p:nvSpPr>
          <p:cNvPr id="8" name="Footer Placeholder 7">
            <a:extLst>
              <a:ext uri="{FF2B5EF4-FFF2-40B4-BE49-F238E27FC236}">
                <a16:creationId xmlns:a16="http://schemas.microsoft.com/office/drawing/2014/main" id="{1038A7FC-D806-6C19-765E-E5D82073DFD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01860E0-A137-4242-6D6C-9F2C54A26425}"/>
              </a:ext>
            </a:extLst>
          </p:cNvPr>
          <p:cNvSpPr>
            <a:spLocks noGrp="1"/>
          </p:cNvSpPr>
          <p:nvPr>
            <p:ph type="sldNum" sz="quarter" idx="12"/>
          </p:nvPr>
        </p:nvSpPr>
        <p:spPr/>
        <p:txBody>
          <a:bodyPr/>
          <a:lstStyle/>
          <a:p>
            <a:fld id="{B5F2C1FB-3961-0043-BC5C-87E33CD0757F}" type="slidenum">
              <a:rPr lang="en-US" smtClean="0"/>
              <a:t>‹#›</a:t>
            </a:fld>
            <a:endParaRPr lang="en-US"/>
          </a:p>
        </p:txBody>
      </p:sp>
    </p:spTree>
    <p:extLst>
      <p:ext uri="{BB962C8B-B14F-4D97-AF65-F5344CB8AC3E}">
        <p14:creationId xmlns:p14="http://schemas.microsoft.com/office/powerpoint/2010/main" val="2178123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A8BB0-D277-AB5C-6493-D45F3B79942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68F321A-86D7-4471-4ADF-C938F8B9C52D}"/>
              </a:ext>
            </a:extLst>
          </p:cNvPr>
          <p:cNvSpPr>
            <a:spLocks noGrp="1"/>
          </p:cNvSpPr>
          <p:nvPr>
            <p:ph type="dt" sz="half" idx="10"/>
          </p:nvPr>
        </p:nvSpPr>
        <p:spPr/>
        <p:txBody>
          <a:bodyPr/>
          <a:lstStyle/>
          <a:p>
            <a:fld id="{B39A19BD-A920-EA44-8297-CC766C9AB4DE}" type="datetimeFigureOut">
              <a:rPr lang="en-US" smtClean="0"/>
              <a:t>4/23/2024</a:t>
            </a:fld>
            <a:endParaRPr lang="en-US"/>
          </a:p>
        </p:txBody>
      </p:sp>
      <p:sp>
        <p:nvSpPr>
          <p:cNvPr id="4" name="Footer Placeholder 3">
            <a:extLst>
              <a:ext uri="{FF2B5EF4-FFF2-40B4-BE49-F238E27FC236}">
                <a16:creationId xmlns:a16="http://schemas.microsoft.com/office/drawing/2014/main" id="{CB779012-BF48-3417-7AD5-F34FC47B7A3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1377988-9F95-6E69-CC96-12642CE43271}"/>
              </a:ext>
            </a:extLst>
          </p:cNvPr>
          <p:cNvSpPr>
            <a:spLocks noGrp="1"/>
          </p:cNvSpPr>
          <p:nvPr>
            <p:ph type="sldNum" sz="quarter" idx="12"/>
          </p:nvPr>
        </p:nvSpPr>
        <p:spPr/>
        <p:txBody>
          <a:bodyPr/>
          <a:lstStyle/>
          <a:p>
            <a:fld id="{B5F2C1FB-3961-0043-BC5C-87E33CD0757F}" type="slidenum">
              <a:rPr lang="en-US" smtClean="0"/>
              <a:t>‹#›</a:t>
            </a:fld>
            <a:endParaRPr lang="en-US"/>
          </a:p>
        </p:txBody>
      </p:sp>
    </p:spTree>
    <p:extLst>
      <p:ext uri="{BB962C8B-B14F-4D97-AF65-F5344CB8AC3E}">
        <p14:creationId xmlns:p14="http://schemas.microsoft.com/office/powerpoint/2010/main" val="270807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96ACD34-BD5F-0CEE-6C90-740D50843BCE}"/>
              </a:ext>
            </a:extLst>
          </p:cNvPr>
          <p:cNvSpPr>
            <a:spLocks noGrp="1"/>
          </p:cNvSpPr>
          <p:nvPr>
            <p:ph type="dt" sz="half" idx="10"/>
          </p:nvPr>
        </p:nvSpPr>
        <p:spPr/>
        <p:txBody>
          <a:bodyPr/>
          <a:lstStyle/>
          <a:p>
            <a:fld id="{B39A19BD-A920-EA44-8297-CC766C9AB4DE}" type="datetimeFigureOut">
              <a:rPr lang="en-US" smtClean="0"/>
              <a:t>4/23/2024</a:t>
            </a:fld>
            <a:endParaRPr lang="en-US"/>
          </a:p>
        </p:txBody>
      </p:sp>
      <p:sp>
        <p:nvSpPr>
          <p:cNvPr id="3" name="Footer Placeholder 2">
            <a:extLst>
              <a:ext uri="{FF2B5EF4-FFF2-40B4-BE49-F238E27FC236}">
                <a16:creationId xmlns:a16="http://schemas.microsoft.com/office/drawing/2014/main" id="{F8B73C4B-E2E5-A60D-B5E5-7A7C6D4A381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CCDBDF5-7026-DD97-DD0A-F58A9AA51A5B}"/>
              </a:ext>
            </a:extLst>
          </p:cNvPr>
          <p:cNvSpPr>
            <a:spLocks noGrp="1"/>
          </p:cNvSpPr>
          <p:nvPr>
            <p:ph type="sldNum" sz="quarter" idx="12"/>
          </p:nvPr>
        </p:nvSpPr>
        <p:spPr/>
        <p:txBody>
          <a:bodyPr/>
          <a:lstStyle/>
          <a:p>
            <a:fld id="{B5F2C1FB-3961-0043-BC5C-87E33CD0757F}" type="slidenum">
              <a:rPr lang="en-US" smtClean="0"/>
              <a:t>‹#›</a:t>
            </a:fld>
            <a:endParaRPr lang="en-US"/>
          </a:p>
        </p:txBody>
      </p:sp>
    </p:spTree>
    <p:extLst>
      <p:ext uri="{BB962C8B-B14F-4D97-AF65-F5344CB8AC3E}">
        <p14:creationId xmlns:p14="http://schemas.microsoft.com/office/powerpoint/2010/main" val="19169286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99ED7-255B-A8B7-A1E6-2A2B30183A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4AB5150-8E3F-EC7B-A10E-5118EB6EB90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BCDF681-E9D2-0A9C-F0D4-408360A2E2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6BABE70-588B-80B4-C7A6-28D076C18699}"/>
              </a:ext>
            </a:extLst>
          </p:cNvPr>
          <p:cNvSpPr>
            <a:spLocks noGrp="1"/>
          </p:cNvSpPr>
          <p:nvPr>
            <p:ph type="dt" sz="half" idx="10"/>
          </p:nvPr>
        </p:nvSpPr>
        <p:spPr/>
        <p:txBody>
          <a:bodyPr/>
          <a:lstStyle/>
          <a:p>
            <a:fld id="{B39A19BD-A920-EA44-8297-CC766C9AB4DE}" type="datetimeFigureOut">
              <a:rPr lang="en-US" smtClean="0"/>
              <a:t>4/23/2024</a:t>
            </a:fld>
            <a:endParaRPr lang="en-US"/>
          </a:p>
        </p:txBody>
      </p:sp>
      <p:sp>
        <p:nvSpPr>
          <p:cNvPr id="6" name="Footer Placeholder 5">
            <a:extLst>
              <a:ext uri="{FF2B5EF4-FFF2-40B4-BE49-F238E27FC236}">
                <a16:creationId xmlns:a16="http://schemas.microsoft.com/office/drawing/2014/main" id="{9BF76F85-BDCF-371F-0824-349C4462AC2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B7B8DF8-1772-9420-70E6-C7D19C3FA11D}"/>
              </a:ext>
            </a:extLst>
          </p:cNvPr>
          <p:cNvSpPr>
            <a:spLocks noGrp="1"/>
          </p:cNvSpPr>
          <p:nvPr>
            <p:ph type="sldNum" sz="quarter" idx="12"/>
          </p:nvPr>
        </p:nvSpPr>
        <p:spPr/>
        <p:txBody>
          <a:bodyPr/>
          <a:lstStyle/>
          <a:p>
            <a:fld id="{B5F2C1FB-3961-0043-BC5C-87E33CD0757F}" type="slidenum">
              <a:rPr lang="en-US" smtClean="0"/>
              <a:t>‹#›</a:t>
            </a:fld>
            <a:endParaRPr lang="en-US"/>
          </a:p>
        </p:txBody>
      </p:sp>
    </p:spTree>
    <p:extLst>
      <p:ext uri="{BB962C8B-B14F-4D97-AF65-F5344CB8AC3E}">
        <p14:creationId xmlns:p14="http://schemas.microsoft.com/office/powerpoint/2010/main" val="37573580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DDF82-AB56-B2DF-84BD-F61AC20658D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180D0A5-334B-65D1-44EE-534698E1955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0622515-7F67-8A37-60D7-A4F6A192645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827B46-799C-DADE-3C22-B1545680A3A6}"/>
              </a:ext>
            </a:extLst>
          </p:cNvPr>
          <p:cNvSpPr>
            <a:spLocks noGrp="1"/>
          </p:cNvSpPr>
          <p:nvPr>
            <p:ph type="dt" sz="half" idx="10"/>
          </p:nvPr>
        </p:nvSpPr>
        <p:spPr/>
        <p:txBody>
          <a:bodyPr/>
          <a:lstStyle/>
          <a:p>
            <a:fld id="{B39A19BD-A920-EA44-8297-CC766C9AB4DE}" type="datetimeFigureOut">
              <a:rPr lang="en-US" smtClean="0"/>
              <a:t>4/23/2024</a:t>
            </a:fld>
            <a:endParaRPr lang="en-US"/>
          </a:p>
        </p:txBody>
      </p:sp>
      <p:sp>
        <p:nvSpPr>
          <p:cNvPr id="6" name="Footer Placeholder 5">
            <a:extLst>
              <a:ext uri="{FF2B5EF4-FFF2-40B4-BE49-F238E27FC236}">
                <a16:creationId xmlns:a16="http://schemas.microsoft.com/office/drawing/2014/main" id="{1098E918-9FC7-25F5-2E3E-D1460CD9B7F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65C21CE-797D-6AEF-6658-4F4D3F2CA77A}"/>
              </a:ext>
            </a:extLst>
          </p:cNvPr>
          <p:cNvSpPr>
            <a:spLocks noGrp="1"/>
          </p:cNvSpPr>
          <p:nvPr>
            <p:ph type="sldNum" sz="quarter" idx="12"/>
          </p:nvPr>
        </p:nvSpPr>
        <p:spPr/>
        <p:txBody>
          <a:bodyPr/>
          <a:lstStyle/>
          <a:p>
            <a:fld id="{B5F2C1FB-3961-0043-BC5C-87E33CD0757F}" type="slidenum">
              <a:rPr lang="en-US" smtClean="0"/>
              <a:t>‹#›</a:t>
            </a:fld>
            <a:endParaRPr lang="en-US"/>
          </a:p>
        </p:txBody>
      </p:sp>
    </p:spTree>
    <p:extLst>
      <p:ext uri="{BB962C8B-B14F-4D97-AF65-F5344CB8AC3E}">
        <p14:creationId xmlns:p14="http://schemas.microsoft.com/office/powerpoint/2010/main" val="23026533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02EFAA0-74A6-8D5D-7CC8-2DAF2746A16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DC280F4-822F-9058-C619-B3AD90F67AB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4185D0-50FE-893B-1FA7-4A788CE1382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B39A19BD-A920-EA44-8297-CC766C9AB4DE}" type="datetimeFigureOut">
              <a:rPr lang="en-US" smtClean="0"/>
              <a:t>4/23/2024</a:t>
            </a:fld>
            <a:endParaRPr lang="en-US"/>
          </a:p>
        </p:txBody>
      </p:sp>
      <p:sp>
        <p:nvSpPr>
          <p:cNvPr id="5" name="Footer Placeholder 4">
            <a:extLst>
              <a:ext uri="{FF2B5EF4-FFF2-40B4-BE49-F238E27FC236}">
                <a16:creationId xmlns:a16="http://schemas.microsoft.com/office/drawing/2014/main" id="{D42E34F8-DABF-C2B2-6703-B7A36254630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AA4C970F-EF10-0BC8-8131-CF60C5B1463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B5F2C1FB-3961-0043-BC5C-87E33CD0757F}" type="slidenum">
              <a:rPr lang="en-US" smtClean="0"/>
              <a:t>‹#›</a:t>
            </a:fld>
            <a:endParaRPr lang="en-US"/>
          </a:p>
        </p:txBody>
      </p:sp>
    </p:spTree>
    <p:extLst>
      <p:ext uri="{BB962C8B-B14F-4D97-AF65-F5344CB8AC3E}">
        <p14:creationId xmlns:p14="http://schemas.microsoft.com/office/powerpoint/2010/main" val="18874037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 /><Relationship Id="rId2" Type="http://schemas.openxmlformats.org/officeDocument/2006/relationships/image" Target="../media/image1.jpeg" /><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image" Target="../media/image3.jpeg"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image" Target="../media/image5.pn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image" Target="../media/image7.jpe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a:extLst>
              <a:ext uri="{FF2B5EF4-FFF2-40B4-BE49-F238E27FC236}">
                <a16:creationId xmlns:a16="http://schemas.microsoft.com/office/drawing/2014/main" id="{2921306D-32ED-DFBA-41F4-0A521A0D7800}"/>
              </a:ext>
            </a:extLst>
          </p:cNvPr>
          <p:cNvSpPr>
            <a:spLocks noGrp="1"/>
          </p:cNvSpPr>
          <p:nvPr>
            <p:ph type="subTitle" idx="1"/>
          </p:nvPr>
        </p:nvSpPr>
        <p:spPr>
          <a:xfrm>
            <a:off x="1524000" y="95250"/>
            <a:ext cx="9144000" cy="892969"/>
          </a:xfrm>
        </p:spPr>
        <p:txBody>
          <a:bodyPr/>
          <a:lstStyle/>
          <a:p>
            <a:r>
              <a:rPr lang="en-GB" dirty="0"/>
              <a:t>MESH TOPOLOGY </a:t>
            </a:r>
          </a:p>
          <a:p>
            <a:r>
              <a:rPr lang="en-GB" dirty="0"/>
              <a:t>------------------------------------</a:t>
            </a:r>
            <a:endParaRPr lang="en-US" dirty="0"/>
          </a:p>
        </p:txBody>
      </p:sp>
      <p:sp>
        <p:nvSpPr>
          <p:cNvPr id="10" name="TextBox 9">
            <a:extLst>
              <a:ext uri="{FF2B5EF4-FFF2-40B4-BE49-F238E27FC236}">
                <a16:creationId xmlns:a16="http://schemas.microsoft.com/office/drawing/2014/main" id="{09C1C1AD-19EC-6B54-F244-8E407B3EA10C}"/>
              </a:ext>
            </a:extLst>
          </p:cNvPr>
          <p:cNvSpPr txBox="1"/>
          <p:nvPr/>
        </p:nvSpPr>
        <p:spPr>
          <a:xfrm>
            <a:off x="333375" y="988219"/>
            <a:ext cx="11287125" cy="646331"/>
          </a:xfrm>
          <a:prstGeom prst="rect">
            <a:avLst/>
          </a:prstGeom>
          <a:noFill/>
        </p:spPr>
        <p:txBody>
          <a:bodyPr wrap="square">
            <a:spAutoFit/>
          </a:bodyPr>
          <a:lstStyle/>
          <a:p>
            <a:r>
              <a:rPr lang="en-GB" b="0" i="0" dirty="0">
                <a:solidFill>
                  <a:srgbClr val="474747"/>
                </a:solidFill>
                <a:effectLst/>
                <a:highlight>
                  <a:srgbClr val="FFFFFF"/>
                </a:highlight>
                <a:latin typeface="Google Sans"/>
              </a:rPr>
              <a:t>Mesh topology is </a:t>
            </a:r>
            <a:r>
              <a:rPr lang="en-GB" b="0" i="0" dirty="0">
                <a:solidFill>
                  <a:srgbClr val="040C28"/>
                </a:solidFill>
                <a:effectLst/>
                <a:highlight>
                  <a:srgbClr val="D3E3FD"/>
                </a:highlight>
                <a:latin typeface="Google Sans"/>
              </a:rPr>
              <a:t>a network configuration where devices are interconnected in a decentralized </a:t>
            </a:r>
            <a:r>
              <a:rPr lang="en-GB" b="0" i="0" dirty="0" err="1">
                <a:solidFill>
                  <a:srgbClr val="040C28"/>
                </a:solidFill>
                <a:effectLst/>
                <a:highlight>
                  <a:srgbClr val="D3E3FD"/>
                </a:highlight>
                <a:latin typeface="Google Sans"/>
              </a:rPr>
              <a:t>manner.Even</a:t>
            </a:r>
            <a:r>
              <a:rPr lang="en-GB" b="0" i="0" dirty="0">
                <a:solidFill>
                  <a:srgbClr val="040C28"/>
                </a:solidFill>
                <a:effectLst/>
                <a:highlight>
                  <a:srgbClr val="D3E3FD"/>
                </a:highlight>
                <a:latin typeface="Google Sans"/>
              </a:rPr>
              <a:t> if one of the connections goes down, by using other connections a node can be alive on a network.</a:t>
            </a:r>
            <a:endParaRPr lang="en-US" dirty="0"/>
          </a:p>
        </p:txBody>
      </p:sp>
      <p:pic>
        <p:nvPicPr>
          <p:cNvPr id="11" name="Picture 10">
            <a:extLst>
              <a:ext uri="{FF2B5EF4-FFF2-40B4-BE49-F238E27FC236}">
                <a16:creationId xmlns:a16="http://schemas.microsoft.com/office/drawing/2014/main" id="{9362839C-E7F6-E04A-46F3-C1E8172260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10300" y="2190750"/>
            <a:ext cx="7343775" cy="3514725"/>
          </a:xfrm>
          <a:prstGeom prst="rect">
            <a:avLst/>
          </a:prstGeom>
        </p:spPr>
      </p:pic>
      <p:pic>
        <p:nvPicPr>
          <p:cNvPr id="15" name="Picture 14">
            <a:extLst>
              <a:ext uri="{FF2B5EF4-FFF2-40B4-BE49-F238E27FC236}">
                <a16:creationId xmlns:a16="http://schemas.microsoft.com/office/drawing/2014/main" id="{EAFAFE84-FF15-75BD-17B5-BBAC7D46384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5188" y="1881188"/>
            <a:ext cx="5635626" cy="4568561"/>
          </a:xfrm>
          <a:prstGeom prst="rect">
            <a:avLst/>
          </a:prstGeom>
        </p:spPr>
      </p:pic>
    </p:spTree>
    <p:extLst>
      <p:ext uri="{BB962C8B-B14F-4D97-AF65-F5344CB8AC3E}">
        <p14:creationId xmlns:p14="http://schemas.microsoft.com/office/powerpoint/2010/main" val="18182829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D4980-F45D-3D1A-AF75-B4205B778C87}"/>
              </a:ext>
            </a:extLst>
          </p:cNvPr>
          <p:cNvSpPr>
            <a:spLocks noGrp="1"/>
          </p:cNvSpPr>
          <p:nvPr>
            <p:ph type="title"/>
          </p:nvPr>
        </p:nvSpPr>
        <p:spPr/>
        <p:txBody>
          <a:bodyPr/>
          <a:lstStyle/>
          <a:p>
            <a:r>
              <a:rPr lang="en-GB" dirty="0"/>
              <a:t>How to use mesh topology in Cisco packet tracker </a:t>
            </a:r>
            <a:endParaRPr lang="en-US" dirty="0"/>
          </a:p>
        </p:txBody>
      </p:sp>
      <p:sp>
        <p:nvSpPr>
          <p:cNvPr id="4" name="TextBox 3">
            <a:extLst>
              <a:ext uri="{FF2B5EF4-FFF2-40B4-BE49-F238E27FC236}">
                <a16:creationId xmlns:a16="http://schemas.microsoft.com/office/drawing/2014/main" id="{5CAAF730-E776-0230-B51F-7A7CAC94EB74}"/>
              </a:ext>
            </a:extLst>
          </p:cNvPr>
          <p:cNvSpPr txBox="1"/>
          <p:nvPr/>
        </p:nvSpPr>
        <p:spPr>
          <a:xfrm>
            <a:off x="726281" y="1690688"/>
            <a:ext cx="11287125" cy="4801314"/>
          </a:xfrm>
          <a:prstGeom prst="rect">
            <a:avLst/>
          </a:prstGeom>
          <a:noFill/>
        </p:spPr>
        <p:txBody>
          <a:bodyPr wrap="square" rtlCol="0">
            <a:spAutoFit/>
          </a:bodyPr>
          <a:lstStyle/>
          <a:p>
            <a:pPr algn="l"/>
            <a:r>
              <a:rPr lang="en-GB" dirty="0"/>
              <a:t>Step 1: First, open the Cisco packet tracer desktop and select the devices given below:
S.NO	Device	Model name
1.	PC	PC
2.	Switch	PT-switch</a:t>
            </a:r>
          </a:p>
          <a:p>
            <a:pPr algn="l"/>
            <a:r>
              <a:rPr lang="en-GB" dirty="0"/>
              <a:t> Add </a:t>
            </a:r>
            <a:r>
              <a:rPr lang="en-GB" dirty="0" err="1"/>
              <a:t>ip</a:t>
            </a:r>
            <a:r>
              <a:rPr lang="en-GB" dirty="0"/>
              <a:t> </a:t>
            </a:r>
            <a:r>
              <a:rPr lang="en-GB" dirty="0" err="1"/>
              <a:t>adress</a:t>
            </a:r>
            <a:r>
              <a:rPr lang="en-GB" dirty="0"/>
              <a:t> </a:t>
            </a:r>
          </a:p>
          <a:p>
            <a:pPr algn="l"/>
            <a:r>
              <a:rPr lang="en-GB" dirty="0"/>
              <a:t>S.NO	Device	IPv4 Address	Subnet Mask
1.	pc0	192.168.0.1	255.255.255.0
2.	pc1	192.168.0.2	255.255.255.0
3.	pc2	192.168.0.3	255.255.255.0
4.	pc3	192.168.0.4	255.255.255.0</a:t>
            </a:r>
          </a:p>
          <a:p>
            <a:pPr algn="l"/>
            <a:r>
              <a:rPr lang="en-GB" dirty="0"/>
              <a:t>Step 2: Configure the PCs (hosts) with IPv4 address and Subnet Mask according to the IP addressing table given above.
To assign an IP address in PC0, click on PC0.
Then, go to desktop and then IP configuration and there you will IPv4 configuration.
Fill IPv4 address and subnet mask.</a:t>
            </a:r>
            <a:endParaRPr lang="en-US" dirty="0"/>
          </a:p>
        </p:txBody>
      </p:sp>
    </p:spTree>
    <p:extLst>
      <p:ext uri="{BB962C8B-B14F-4D97-AF65-F5344CB8AC3E}">
        <p14:creationId xmlns:p14="http://schemas.microsoft.com/office/powerpoint/2010/main" val="1627070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F8944CE2-A51E-F262-0C5B-A61E3589A97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6700" y="451072"/>
            <a:ext cx="6317456" cy="2977928"/>
          </a:xfrm>
        </p:spPr>
      </p:pic>
      <p:pic>
        <p:nvPicPr>
          <p:cNvPr id="7" name="Picture 6">
            <a:extLst>
              <a:ext uri="{FF2B5EF4-FFF2-40B4-BE49-F238E27FC236}">
                <a16:creationId xmlns:a16="http://schemas.microsoft.com/office/drawing/2014/main" id="{A77889AD-4C81-8623-4C3A-EFB28C19EAAD}"/>
              </a:ext>
            </a:extLst>
          </p:cNvPr>
          <p:cNvPicPr>
            <a:picLocks noChangeAspect="1"/>
          </p:cNvPicPr>
          <p:nvPr/>
        </p:nvPicPr>
        <p:blipFill rotWithShape="1">
          <a:blip r:embed="rId3"/>
          <a:srcRect t="1750" b="6997"/>
          <a:stretch/>
        </p:blipFill>
        <p:spPr>
          <a:xfrm>
            <a:off x="7722098" y="1095374"/>
            <a:ext cx="3343866" cy="3726657"/>
          </a:xfrm>
          <a:prstGeom prst="rect">
            <a:avLst/>
          </a:prstGeom>
        </p:spPr>
      </p:pic>
      <p:sp>
        <p:nvSpPr>
          <p:cNvPr id="9" name="TextBox 8">
            <a:extLst>
              <a:ext uri="{FF2B5EF4-FFF2-40B4-BE49-F238E27FC236}">
                <a16:creationId xmlns:a16="http://schemas.microsoft.com/office/drawing/2014/main" id="{3D5E9B33-050F-F729-1E81-493D7BF53EAB}"/>
              </a:ext>
            </a:extLst>
          </p:cNvPr>
          <p:cNvSpPr txBox="1"/>
          <p:nvPr/>
        </p:nvSpPr>
        <p:spPr>
          <a:xfrm>
            <a:off x="576262" y="4171087"/>
            <a:ext cx="6317456" cy="1754326"/>
          </a:xfrm>
          <a:prstGeom prst="rect">
            <a:avLst/>
          </a:prstGeom>
          <a:noFill/>
        </p:spPr>
        <p:txBody>
          <a:bodyPr wrap="square">
            <a:spAutoFit/>
          </a:bodyPr>
          <a:lstStyle/>
          <a:p>
            <a:pPr algn="just" fontAlgn="base">
              <a:buFont typeface="Arial" panose="020B0604020202020204" pitchFamily="34" charset="0"/>
              <a:buChar char="•"/>
            </a:pPr>
            <a:r>
              <a:rPr lang="en-GB" b="1" i="0" dirty="0">
                <a:solidFill>
                  <a:srgbClr val="273239"/>
                </a:solidFill>
                <a:effectLst/>
                <a:highlight>
                  <a:srgbClr val="FFFFFF"/>
                </a:highlight>
                <a:latin typeface="Nunito" panose="02000000000000000000" pitchFamily="2" charset="0"/>
              </a:rPr>
              <a:t> </a:t>
            </a:r>
            <a:r>
              <a:rPr lang="en-GB" b="0" i="0" dirty="0">
                <a:solidFill>
                  <a:srgbClr val="273239"/>
                </a:solidFill>
                <a:effectLst/>
                <a:highlight>
                  <a:srgbClr val="FFFFFF"/>
                </a:highlight>
                <a:latin typeface="Nunito" panose="02000000000000000000" pitchFamily="2" charset="0"/>
              </a:rPr>
              <a:t>Assigning IP address using the ipconfig command.</a:t>
            </a:r>
          </a:p>
          <a:p>
            <a:pPr algn="just" fontAlgn="base">
              <a:buFont typeface="Arial" panose="020B0604020202020204" pitchFamily="34" charset="0"/>
              <a:buChar char="•"/>
            </a:pPr>
            <a:r>
              <a:rPr lang="en-GB" b="0" i="0" dirty="0">
                <a:solidFill>
                  <a:srgbClr val="273239"/>
                </a:solidFill>
                <a:effectLst/>
                <a:highlight>
                  <a:srgbClr val="FFFFFF"/>
                </a:highlight>
                <a:latin typeface="Nunito" panose="02000000000000000000" pitchFamily="2" charset="0"/>
              </a:rPr>
              <a:t>Also, we can also assign an IP address with the help of a command.</a:t>
            </a:r>
          </a:p>
          <a:p>
            <a:pPr algn="just" fontAlgn="base">
              <a:buFont typeface="Arial" panose="020B0604020202020204" pitchFamily="34" charset="0"/>
              <a:buChar char="•"/>
            </a:pPr>
            <a:r>
              <a:rPr lang="en-GB" b="0" i="0" dirty="0">
                <a:solidFill>
                  <a:srgbClr val="273239"/>
                </a:solidFill>
                <a:effectLst/>
                <a:highlight>
                  <a:srgbClr val="FFFFFF"/>
                </a:highlight>
                <a:latin typeface="Nunito" panose="02000000000000000000" pitchFamily="2" charset="0"/>
              </a:rPr>
              <a:t>Go to the command terminal of the PC.</a:t>
            </a:r>
          </a:p>
          <a:p>
            <a:pPr algn="just" fontAlgn="base">
              <a:buFont typeface="Arial" panose="020B0604020202020204" pitchFamily="34" charset="0"/>
              <a:buChar char="•"/>
            </a:pPr>
            <a:r>
              <a:rPr lang="en-GB" b="0" i="0" dirty="0">
                <a:solidFill>
                  <a:srgbClr val="273239"/>
                </a:solidFill>
                <a:effectLst/>
                <a:highlight>
                  <a:srgbClr val="FFFFFF"/>
                </a:highlight>
                <a:latin typeface="Nunito" panose="02000000000000000000" pitchFamily="2" charset="0"/>
              </a:rPr>
              <a:t>Then, type ipconfig &lt;IPv4 address&gt;&lt;subnet mask&gt;&lt;default gateway&gt;(if needed)</a:t>
            </a:r>
          </a:p>
        </p:txBody>
      </p:sp>
    </p:spTree>
    <p:extLst>
      <p:ext uri="{BB962C8B-B14F-4D97-AF65-F5344CB8AC3E}">
        <p14:creationId xmlns:p14="http://schemas.microsoft.com/office/powerpoint/2010/main" val="40635450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3E762740-97C7-18AF-30E9-882F3B4AE744}"/>
              </a:ext>
            </a:extLst>
          </p:cNvPr>
          <p:cNvPicPr>
            <a:picLocks noChangeAspect="1"/>
          </p:cNvPicPr>
          <p:nvPr/>
        </p:nvPicPr>
        <p:blipFill>
          <a:blip r:embed="rId2"/>
          <a:stretch>
            <a:fillRect/>
          </a:stretch>
        </p:blipFill>
        <p:spPr>
          <a:xfrm>
            <a:off x="8636940" y="273844"/>
            <a:ext cx="3323933" cy="3429000"/>
          </a:xfrm>
          <a:prstGeom prst="rect">
            <a:avLst/>
          </a:prstGeom>
        </p:spPr>
      </p:pic>
      <p:sp>
        <p:nvSpPr>
          <p:cNvPr id="8" name="TextBox 7">
            <a:extLst>
              <a:ext uri="{FF2B5EF4-FFF2-40B4-BE49-F238E27FC236}">
                <a16:creationId xmlns:a16="http://schemas.microsoft.com/office/drawing/2014/main" id="{45474688-EE14-623B-C1A3-128566B62F0F}"/>
              </a:ext>
            </a:extLst>
          </p:cNvPr>
          <p:cNvSpPr txBox="1"/>
          <p:nvPr/>
        </p:nvSpPr>
        <p:spPr>
          <a:xfrm>
            <a:off x="345282" y="234018"/>
            <a:ext cx="6096000" cy="1754326"/>
          </a:xfrm>
          <a:prstGeom prst="rect">
            <a:avLst/>
          </a:prstGeom>
          <a:noFill/>
        </p:spPr>
        <p:txBody>
          <a:bodyPr wrap="square">
            <a:spAutoFit/>
          </a:bodyPr>
          <a:lstStyle/>
          <a:p>
            <a:pPr algn="just" fontAlgn="base"/>
            <a:r>
              <a:rPr lang="en-GB" b="1" i="0" dirty="0">
                <a:solidFill>
                  <a:srgbClr val="273239"/>
                </a:solidFill>
                <a:effectLst/>
                <a:highlight>
                  <a:srgbClr val="FFFFFF"/>
                </a:highlight>
                <a:latin typeface="Nunito" panose="02000000000000000000" pitchFamily="2" charset="0"/>
              </a:rPr>
              <a:t>Step 3:</a:t>
            </a:r>
            <a:r>
              <a:rPr lang="en-GB" b="0" i="0" dirty="0">
                <a:solidFill>
                  <a:srgbClr val="273239"/>
                </a:solidFill>
                <a:effectLst/>
                <a:highlight>
                  <a:srgbClr val="FFFFFF"/>
                </a:highlight>
                <a:latin typeface="Nunito" panose="02000000000000000000" pitchFamily="2" charset="0"/>
              </a:rPr>
              <a:t> Verify the connection by pinging the IP address of any host in PC0.</a:t>
            </a:r>
          </a:p>
          <a:p>
            <a:pPr algn="just" fontAlgn="base">
              <a:buFont typeface="Arial" panose="020B0604020202020204" pitchFamily="34" charset="0"/>
              <a:buChar char="•"/>
            </a:pPr>
            <a:r>
              <a:rPr lang="en-GB" b="0" i="0" dirty="0">
                <a:solidFill>
                  <a:srgbClr val="273239"/>
                </a:solidFill>
                <a:effectLst/>
                <a:highlight>
                  <a:srgbClr val="FFFFFF"/>
                </a:highlight>
                <a:latin typeface="Nunito" panose="02000000000000000000" pitchFamily="2" charset="0"/>
              </a:rPr>
              <a:t>Use the ping command to verify the connection.</a:t>
            </a:r>
          </a:p>
          <a:p>
            <a:pPr algn="just" fontAlgn="base">
              <a:buFont typeface="Arial" panose="020B0604020202020204" pitchFamily="34" charset="0"/>
              <a:buChar char="•"/>
            </a:pPr>
            <a:r>
              <a:rPr lang="en-GB" b="0" i="0" dirty="0">
                <a:solidFill>
                  <a:srgbClr val="273239"/>
                </a:solidFill>
                <a:effectLst/>
                <a:highlight>
                  <a:srgbClr val="FFFFFF"/>
                </a:highlight>
                <a:latin typeface="Nunito" panose="02000000000000000000" pitchFamily="2" charset="0"/>
              </a:rPr>
              <a:t>We will check if we are getting any replies or not.</a:t>
            </a:r>
          </a:p>
          <a:p>
            <a:pPr algn="just" fontAlgn="base">
              <a:buFont typeface="Arial" panose="020B0604020202020204" pitchFamily="34" charset="0"/>
              <a:buChar char="•"/>
            </a:pPr>
            <a:r>
              <a:rPr lang="en-GB" b="0" i="0" dirty="0">
                <a:solidFill>
                  <a:srgbClr val="273239"/>
                </a:solidFill>
                <a:effectLst/>
                <a:highlight>
                  <a:srgbClr val="FFFFFF"/>
                </a:highlight>
                <a:latin typeface="Nunito" panose="02000000000000000000" pitchFamily="2" charset="0"/>
              </a:rPr>
              <a:t>Here we get replies from a targeted node on both PCs.</a:t>
            </a:r>
          </a:p>
          <a:p>
            <a:pPr algn="just" fontAlgn="base">
              <a:buFont typeface="Arial" panose="020B0604020202020204" pitchFamily="34" charset="0"/>
              <a:buChar char="•"/>
            </a:pPr>
            <a:r>
              <a:rPr lang="en-GB" b="0" i="0" dirty="0">
                <a:solidFill>
                  <a:srgbClr val="273239"/>
                </a:solidFill>
                <a:effectLst/>
                <a:highlight>
                  <a:srgbClr val="FFFFFF"/>
                </a:highlight>
                <a:latin typeface="Nunito" panose="02000000000000000000" pitchFamily="2" charset="0"/>
              </a:rPr>
              <a:t>Hence the connection is verified.</a:t>
            </a:r>
          </a:p>
        </p:txBody>
      </p:sp>
      <p:pic>
        <p:nvPicPr>
          <p:cNvPr id="11" name="Picture 10">
            <a:extLst>
              <a:ext uri="{FF2B5EF4-FFF2-40B4-BE49-F238E27FC236}">
                <a16:creationId xmlns:a16="http://schemas.microsoft.com/office/drawing/2014/main" id="{A468D4C2-9AF0-66E1-DC67-E102A2FB6ADA}"/>
              </a:ext>
            </a:extLst>
          </p:cNvPr>
          <p:cNvPicPr>
            <a:picLocks noChangeAspect="1"/>
          </p:cNvPicPr>
          <p:nvPr/>
        </p:nvPicPr>
        <p:blipFill rotWithShape="1">
          <a:blip r:embed="rId3"/>
          <a:srcRect l="-27477" t="10299" r="-1"/>
          <a:stretch/>
        </p:blipFill>
        <p:spPr>
          <a:xfrm>
            <a:off x="8189411" y="1988344"/>
            <a:ext cx="3323933" cy="3007179"/>
          </a:xfrm>
          <a:prstGeom prst="rect">
            <a:avLst/>
          </a:prstGeom>
        </p:spPr>
      </p:pic>
      <p:sp>
        <p:nvSpPr>
          <p:cNvPr id="13" name="TextBox 12">
            <a:extLst>
              <a:ext uri="{FF2B5EF4-FFF2-40B4-BE49-F238E27FC236}">
                <a16:creationId xmlns:a16="http://schemas.microsoft.com/office/drawing/2014/main" id="{A9BF2D2E-0BC5-7D67-1514-935A70E6D733}"/>
              </a:ext>
            </a:extLst>
          </p:cNvPr>
          <p:cNvSpPr txBox="1"/>
          <p:nvPr/>
        </p:nvSpPr>
        <p:spPr>
          <a:xfrm>
            <a:off x="231127" y="2565201"/>
            <a:ext cx="6096000" cy="923330"/>
          </a:xfrm>
          <a:prstGeom prst="rect">
            <a:avLst/>
          </a:prstGeom>
          <a:noFill/>
        </p:spPr>
        <p:txBody>
          <a:bodyPr wrap="square">
            <a:spAutoFit/>
          </a:bodyPr>
          <a:lstStyle/>
          <a:p>
            <a:pPr algn="just" fontAlgn="base">
              <a:buFont typeface="Arial" panose="020B0604020202020204" pitchFamily="34" charset="0"/>
              <a:buChar char="•"/>
            </a:pPr>
            <a:r>
              <a:rPr lang="en-GB" b="0" i="0" dirty="0">
                <a:solidFill>
                  <a:srgbClr val="273239"/>
                </a:solidFill>
                <a:effectLst/>
                <a:highlight>
                  <a:srgbClr val="FFFFFF"/>
                </a:highlight>
                <a:latin typeface="Nunito" panose="02000000000000000000" pitchFamily="2" charset="0"/>
              </a:rPr>
              <a:t>A simulation of the experiment is given below we have sent two PDU packets one targeted from PC0 to PC3 and another targeted from PC1 to PC2.</a:t>
            </a:r>
          </a:p>
        </p:txBody>
      </p:sp>
    </p:spTree>
    <p:extLst>
      <p:ext uri="{BB962C8B-B14F-4D97-AF65-F5344CB8AC3E}">
        <p14:creationId xmlns:p14="http://schemas.microsoft.com/office/powerpoint/2010/main" val="15312633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CD3B7-CA40-6A20-AB13-EC07AE882EC9}"/>
              </a:ext>
            </a:extLst>
          </p:cNvPr>
          <p:cNvSpPr>
            <a:spLocks noGrp="1"/>
          </p:cNvSpPr>
          <p:nvPr>
            <p:ph type="title"/>
          </p:nvPr>
        </p:nvSpPr>
        <p:spPr/>
        <p:txBody>
          <a:bodyPr/>
          <a:lstStyle/>
          <a:p>
            <a:r>
              <a:rPr lang="en-GB" dirty="0"/>
              <a:t>Now mesh topology is successful </a:t>
            </a:r>
            <a:endParaRPr lang="en-US" dirty="0"/>
          </a:p>
        </p:txBody>
      </p:sp>
      <p:pic>
        <p:nvPicPr>
          <p:cNvPr id="4" name="Content Placeholder 3">
            <a:extLst>
              <a:ext uri="{FF2B5EF4-FFF2-40B4-BE49-F238E27FC236}">
                <a16:creationId xmlns:a16="http://schemas.microsoft.com/office/drawing/2014/main" id="{BEC209C4-9AEF-9B10-0805-541806B7395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19014" y="1801813"/>
            <a:ext cx="7706097" cy="4351338"/>
          </a:xfrm>
        </p:spPr>
      </p:pic>
    </p:spTree>
    <p:extLst>
      <p:ext uri="{BB962C8B-B14F-4D97-AF65-F5344CB8AC3E}">
        <p14:creationId xmlns:p14="http://schemas.microsoft.com/office/powerpoint/2010/main" val="34184296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5</Slides>
  <Notes>0</Notes>
  <HiddenSlides>0</HiddenSlide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Office Theme</vt:lpstr>
      <vt:lpstr>PowerPoint Presentation</vt:lpstr>
      <vt:lpstr>How to use mesh topology in Cisco packet tracker </vt:lpstr>
      <vt:lpstr>PowerPoint Presentation</vt:lpstr>
      <vt:lpstr>PowerPoint Presentation</vt:lpstr>
      <vt:lpstr>Now mesh topology is successful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Ãrghyarupa Rout</dc:creator>
  <cp:lastModifiedBy>Ãrghyarupa Rout</cp:lastModifiedBy>
  <cp:revision>2</cp:revision>
  <dcterms:created xsi:type="dcterms:W3CDTF">2024-04-23T04:23:39Z</dcterms:created>
  <dcterms:modified xsi:type="dcterms:W3CDTF">2024-04-23T05:14:43Z</dcterms:modified>
</cp:coreProperties>
</file>