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4E8F-1005-60FD-8995-AC0D7F9FF7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B12942-46E5-0440-15D8-8BA8A738C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4D8D6A-5145-889A-38B4-54C7126A232C}"/>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5" name="Footer Placeholder 4">
            <a:extLst>
              <a:ext uri="{FF2B5EF4-FFF2-40B4-BE49-F238E27FC236}">
                <a16:creationId xmlns:a16="http://schemas.microsoft.com/office/drawing/2014/main" id="{BACE89A3-31F4-F031-76A0-CBC1BC74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DFCF5-25E4-19E3-BC85-A5ACE7B30AD5}"/>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178265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7FF0-EA0C-A405-F726-E457871364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A5BC9C-C72B-C0A9-B95D-4B4E8F056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2B528-D9F8-F09C-0FFB-0185E8BE6708}"/>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5" name="Footer Placeholder 4">
            <a:extLst>
              <a:ext uri="{FF2B5EF4-FFF2-40B4-BE49-F238E27FC236}">
                <a16:creationId xmlns:a16="http://schemas.microsoft.com/office/drawing/2014/main" id="{93EDB7C7-3FB9-C826-054E-930C2F061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71E92-E593-9741-EE28-0098AEA30863}"/>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240292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E33C7-4718-8A63-4820-8E3082548E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F01620-851B-EB25-8C88-11CC68205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36748-E73D-E973-04DE-7D884A0256DB}"/>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5" name="Footer Placeholder 4">
            <a:extLst>
              <a:ext uri="{FF2B5EF4-FFF2-40B4-BE49-F238E27FC236}">
                <a16:creationId xmlns:a16="http://schemas.microsoft.com/office/drawing/2014/main" id="{A70B3E86-49F8-114E-1138-CC084C705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14E70-C996-1C50-F15F-3625750AA3D9}"/>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200688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9A52-4E1E-FC90-4712-714523BA7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30313D-BCC6-F1DB-71A4-7738D650C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1D4A0-F64F-1CEC-E372-AA635822CC7E}"/>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5" name="Footer Placeholder 4">
            <a:extLst>
              <a:ext uri="{FF2B5EF4-FFF2-40B4-BE49-F238E27FC236}">
                <a16:creationId xmlns:a16="http://schemas.microsoft.com/office/drawing/2014/main" id="{BCD11518-65D7-AB30-7C78-B0F0FBF7D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21C07-67A5-DB43-B4BD-BB89BCF4B64E}"/>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402287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0056-1463-9181-E5C3-8E215FBDD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B575C4-6E4D-0F1D-49C9-427B674A12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6CEEA-107B-39ED-D113-53CA686D054D}"/>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5" name="Footer Placeholder 4">
            <a:extLst>
              <a:ext uri="{FF2B5EF4-FFF2-40B4-BE49-F238E27FC236}">
                <a16:creationId xmlns:a16="http://schemas.microsoft.com/office/drawing/2014/main" id="{38250D0B-EA3C-401F-9826-4DA66364A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5DA9D-27F2-9BC0-2362-B33C0404545D}"/>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410992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5D33-95C3-63A3-D9C4-8407DBD075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335B3-5088-AF31-2CA9-4607C9347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428C9F-EA9C-0F39-B888-95FEA6EF7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5AA089-A959-FCD0-D014-F1DB9C181D5A}"/>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6" name="Footer Placeholder 5">
            <a:extLst>
              <a:ext uri="{FF2B5EF4-FFF2-40B4-BE49-F238E27FC236}">
                <a16:creationId xmlns:a16="http://schemas.microsoft.com/office/drawing/2014/main" id="{2F97CBE8-7D8F-407F-DC0A-CA9935ED7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CD2DC-9DCA-4474-5827-8332394F51EE}"/>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295162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2D6B-43B8-1536-ED9B-3719F74134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DA453D-90AE-645F-1E53-97A15A991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629A26-FBB9-394D-EBDA-6DFE38591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34CE22-1FC9-CE6C-93DC-843D55E0E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309DF-6920-B912-DD43-33E43EB1D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18859D-5ACB-46F1-6CF5-7BDDD54988CE}"/>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8" name="Footer Placeholder 7">
            <a:extLst>
              <a:ext uri="{FF2B5EF4-FFF2-40B4-BE49-F238E27FC236}">
                <a16:creationId xmlns:a16="http://schemas.microsoft.com/office/drawing/2014/main" id="{065EA0AE-4087-21D5-B7D6-039EC564F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7AEC1-A449-1024-113F-5B0BFD751268}"/>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220411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3AB1-7C14-C0D8-7210-F61FEE01DB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C7232F-338E-CBAF-1358-C36F032DEF3F}"/>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4" name="Footer Placeholder 3">
            <a:extLst>
              <a:ext uri="{FF2B5EF4-FFF2-40B4-BE49-F238E27FC236}">
                <a16:creationId xmlns:a16="http://schemas.microsoft.com/office/drawing/2014/main" id="{9ACB883E-8124-6D8E-E3CB-6BF51CDFE1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F2E1A4-3D99-5D42-C8FA-76BB23B16802}"/>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237500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4F061-51C4-ABA3-92E7-C9CE609CFE36}"/>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3" name="Footer Placeholder 2">
            <a:extLst>
              <a:ext uri="{FF2B5EF4-FFF2-40B4-BE49-F238E27FC236}">
                <a16:creationId xmlns:a16="http://schemas.microsoft.com/office/drawing/2014/main" id="{DF9D2548-25E2-1919-D028-1286DAEFB6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2D178F-51B0-2D68-A820-66A99A8CFB6C}"/>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233463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EEBD-9D00-3683-56F9-D33D7C199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7017D1-8283-9B12-84D6-722E31524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268E4-6771-4C15-B38D-51287E832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2A896-2529-974F-7802-CA7D1AA0975D}"/>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6" name="Footer Placeholder 5">
            <a:extLst>
              <a:ext uri="{FF2B5EF4-FFF2-40B4-BE49-F238E27FC236}">
                <a16:creationId xmlns:a16="http://schemas.microsoft.com/office/drawing/2014/main" id="{F9B96B2F-5664-7FCB-5B54-6D2F5253D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5E526-9992-0147-3554-38A6A60CF7EF}"/>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316017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3D9A-7A0F-1946-9440-8E71AE0E3C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3B1FE0-248A-1FA7-F78A-DC7EAE323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A4C0C9-9C41-434A-B2B1-6E923037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37BC2-B570-2004-6E25-EE13958F5AB0}"/>
              </a:ext>
            </a:extLst>
          </p:cNvPr>
          <p:cNvSpPr>
            <a:spLocks noGrp="1"/>
          </p:cNvSpPr>
          <p:nvPr>
            <p:ph type="dt" sz="half" idx="10"/>
          </p:nvPr>
        </p:nvSpPr>
        <p:spPr/>
        <p:txBody>
          <a:bodyPr/>
          <a:lstStyle/>
          <a:p>
            <a:fld id="{5CE2F84E-9E0E-3D4D-A09B-5A2C4838FBA2}" type="datetimeFigureOut">
              <a:rPr lang="en-US" smtClean="0"/>
              <a:t>4/23/2024</a:t>
            </a:fld>
            <a:endParaRPr lang="en-US"/>
          </a:p>
        </p:txBody>
      </p:sp>
      <p:sp>
        <p:nvSpPr>
          <p:cNvPr id="6" name="Footer Placeholder 5">
            <a:extLst>
              <a:ext uri="{FF2B5EF4-FFF2-40B4-BE49-F238E27FC236}">
                <a16:creationId xmlns:a16="http://schemas.microsoft.com/office/drawing/2014/main" id="{8985AFFE-8F08-6CCD-3787-F6CBF1E28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13A8B-C91C-7A2E-B5F2-A43AC29507A0}"/>
              </a:ext>
            </a:extLst>
          </p:cNvPr>
          <p:cNvSpPr>
            <a:spLocks noGrp="1"/>
          </p:cNvSpPr>
          <p:nvPr>
            <p:ph type="sldNum" sz="quarter" idx="12"/>
          </p:nvPr>
        </p:nvSpPr>
        <p:spPr/>
        <p:txBody>
          <a:bodyPr/>
          <a:lstStyle/>
          <a:p>
            <a:fld id="{8BC48E23-9848-DB41-9286-7517E198F1B9}" type="slidenum">
              <a:rPr lang="en-US" smtClean="0"/>
              <a:t>‹#›</a:t>
            </a:fld>
            <a:endParaRPr lang="en-US"/>
          </a:p>
        </p:txBody>
      </p:sp>
    </p:spTree>
    <p:extLst>
      <p:ext uri="{BB962C8B-B14F-4D97-AF65-F5344CB8AC3E}">
        <p14:creationId xmlns:p14="http://schemas.microsoft.com/office/powerpoint/2010/main" val="83533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7942D-93B8-6695-DB5C-95E8E534D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13F418-5C3C-B20D-723C-A68B03EBD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ECAF-2CF9-28BE-5790-108D511C8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E2F84E-9E0E-3D4D-A09B-5A2C4838FBA2}" type="datetimeFigureOut">
              <a:rPr lang="en-US" smtClean="0"/>
              <a:t>4/23/2024</a:t>
            </a:fld>
            <a:endParaRPr lang="en-US"/>
          </a:p>
        </p:txBody>
      </p:sp>
      <p:sp>
        <p:nvSpPr>
          <p:cNvPr id="5" name="Footer Placeholder 4">
            <a:extLst>
              <a:ext uri="{FF2B5EF4-FFF2-40B4-BE49-F238E27FC236}">
                <a16:creationId xmlns:a16="http://schemas.microsoft.com/office/drawing/2014/main" id="{3872EDBC-B78E-C27E-386B-3C2E94093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086F27-632D-969D-B69B-1669B06A8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C48E23-9848-DB41-9286-7517E198F1B9}" type="slidenum">
              <a:rPr lang="en-US" smtClean="0"/>
              <a:t>‹#›</a:t>
            </a:fld>
            <a:endParaRPr lang="en-US"/>
          </a:p>
        </p:txBody>
      </p:sp>
    </p:spTree>
    <p:extLst>
      <p:ext uri="{BB962C8B-B14F-4D97-AF65-F5344CB8AC3E}">
        <p14:creationId xmlns:p14="http://schemas.microsoft.com/office/powerpoint/2010/main" val="986871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23E6-504F-7A5A-E6CC-9BDCFB93A9B9}"/>
              </a:ext>
            </a:extLst>
          </p:cNvPr>
          <p:cNvSpPr>
            <a:spLocks noGrp="1"/>
          </p:cNvSpPr>
          <p:nvPr>
            <p:ph type="ctrTitle"/>
          </p:nvPr>
        </p:nvSpPr>
        <p:spPr>
          <a:xfrm>
            <a:off x="1524000" y="-940595"/>
            <a:ext cx="9144000" cy="1750219"/>
          </a:xfrm>
          <a:ln>
            <a:solidFill>
              <a:schemeClr val="accent1"/>
            </a:solidFill>
          </a:ln>
        </p:spPr>
        <p:txBody>
          <a:bodyPr/>
          <a:lstStyle/>
          <a:p>
            <a:r>
              <a:rPr lang="en-GB" dirty="0"/>
              <a:t>RING TOPOLOGY </a:t>
            </a:r>
            <a:endParaRPr lang="en-US" dirty="0"/>
          </a:p>
        </p:txBody>
      </p:sp>
      <p:sp>
        <p:nvSpPr>
          <p:cNvPr id="3" name="Subtitle 2">
            <a:extLst>
              <a:ext uri="{FF2B5EF4-FFF2-40B4-BE49-F238E27FC236}">
                <a16:creationId xmlns:a16="http://schemas.microsoft.com/office/drawing/2014/main" id="{605B0123-3702-9A7B-5EF0-3F77BAEF7226}"/>
              </a:ext>
            </a:extLst>
          </p:cNvPr>
          <p:cNvSpPr>
            <a:spLocks noGrp="1"/>
          </p:cNvSpPr>
          <p:nvPr>
            <p:ph type="subTitle" idx="1"/>
          </p:nvPr>
        </p:nvSpPr>
        <p:spPr>
          <a:xfrm>
            <a:off x="535781" y="1131094"/>
            <a:ext cx="7024688" cy="5322094"/>
          </a:xfrm>
        </p:spPr>
        <p:txBody>
          <a:bodyPr>
            <a:noAutofit/>
          </a:bodyPr>
          <a:lstStyle/>
          <a:p>
            <a:r>
              <a:rPr lang="en-GB" sz="1200" dirty="0"/>
              <a:t>Steps to Configure and Setup Ring Topology in Cisco Packet Tracer :
Step 1: First, open the cisco packet tracer desktop and select the devices given below:
S.NO	Device	Model Name
1.	PC	PC
2.	Switch	PT-Switch
IP Addressing Table
S.NO	Device	IPv4 Address	Subnet Mask
1.	pc0	192.168.0.1	255.255.255.0
2.	pc1	192.168.0.2	255.255.255.0
3.	pc2	192.168.0.3	255.255.255.0
4.	pc3	192.168.0.4	255.255.255.0
Then, create a network topology as shown below the image.
Use an Automatic connecting cable to connect the devices with others.</a:t>
            </a:r>
            <a:endParaRPr lang="en-US" sz="1200" dirty="0"/>
          </a:p>
        </p:txBody>
      </p:sp>
      <p:pic>
        <p:nvPicPr>
          <p:cNvPr id="4" name="Picture 3">
            <a:extLst>
              <a:ext uri="{FF2B5EF4-FFF2-40B4-BE49-F238E27FC236}">
                <a16:creationId xmlns:a16="http://schemas.microsoft.com/office/drawing/2014/main" id="{DC73CC76-5C0D-4352-5F47-80131A03F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766" y="1993635"/>
            <a:ext cx="4936453" cy="3411803"/>
          </a:xfrm>
          <a:prstGeom prst="rect">
            <a:avLst/>
          </a:prstGeom>
        </p:spPr>
      </p:pic>
    </p:spTree>
    <p:extLst>
      <p:ext uri="{BB962C8B-B14F-4D97-AF65-F5344CB8AC3E}">
        <p14:creationId xmlns:p14="http://schemas.microsoft.com/office/powerpoint/2010/main" val="28606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0238B-8E25-31B7-EC64-7A00B21B3B08}"/>
              </a:ext>
            </a:extLst>
          </p:cNvPr>
          <p:cNvSpPr>
            <a:spLocks noGrp="1"/>
          </p:cNvSpPr>
          <p:nvPr>
            <p:ph idx="1"/>
          </p:nvPr>
        </p:nvSpPr>
        <p:spPr>
          <a:xfrm>
            <a:off x="838200" y="392906"/>
            <a:ext cx="5876925" cy="5784057"/>
          </a:xfrm>
        </p:spPr>
        <p:txBody>
          <a:bodyPr>
            <a:normAutofit lnSpcReduction="10000"/>
          </a:bodyPr>
          <a:lstStyle/>
          <a:p>
            <a:r>
              <a:rPr lang="en-GB" dirty="0"/>
              <a:t>Step 2: Configure the PCs (hosts) with IPv4 address and Subnet Mask according to the IP addressing table given above.
To assign an IP address in PC0, click on PC0.
Then, go to desktop and then IP configuration and there you will IPv4 configuration.
Fill IPv4 address and subnet mask.</a:t>
            </a:r>
          </a:p>
          <a:p>
            <a:r>
              <a:rPr lang="en-GB" dirty="0"/>
              <a:t>Go to the command terminal of the PC.
Then, type ipconfig</a:t>
            </a:r>
            <a:endParaRPr lang="en-US" dirty="0"/>
          </a:p>
        </p:txBody>
      </p:sp>
      <p:pic>
        <p:nvPicPr>
          <p:cNvPr id="6" name="Picture 5">
            <a:extLst>
              <a:ext uri="{FF2B5EF4-FFF2-40B4-BE49-F238E27FC236}">
                <a16:creationId xmlns:a16="http://schemas.microsoft.com/office/drawing/2014/main" id="{472DF514-F52B-E64F-968F-CB02105C0B5D}"/>
              </a:ext>
            </a:extLst>
          </p:cNvPr>
          <p:cNvPicPr>
            <a:picLocks noChangeAspect="1"/>
          </p:cNvPicPr>
          <p:nvPr/>
        </p:nvPicPr>
        <p:blipFill rotWithShape="1">
          <a:blip r:embed="rId2"/>
          <a:srcRect t="2897" b="7293"/>
          <a:stretch/>
        </p:blipFill>
        <p:spPr>
          <a:xfrm>
            <a:off x="7722099" y="392906"/>
            <a:ext cx="3343866" cy="2952750"/>
          </a:xfrm>
          <a:prstGeom prst="rect">
            <a:avLst/>
          </a:prstGeom>
        </p:spPr>
      </p:pic>
      <p:pic>
        <p:nvPicPr>
          <p:cNvPr id="9" name="Picture 8">
            <a:extLst>
              <a:ext uri="{FF2B5EF4-FFF2-40B4-BE49-F238E27FC236}">
                <a16:creationId xmlns:a16="http://schemas.microsoft.com/office/drawing/2014/main" id="{21EDDC68-32B1-45F7-8FD9-2503D72B20B9}"/>
              </a:ext>
            </a:extLst>
          </p:cNvPr>
          <p:cNvPicPr>
            <a:picLocks noChangeAspect="1"/>
          </p:cNvPicPr>
          <p:nvPr/>
        </p:nvPicPr>
        <p:blipFill rotWithShape="1">
          <a:blip r:embed="rId3"/>
          <a:srcRect t="5903" r="13464" b="13541"/>
          <a:stretch/>
        </p:blipFill>
        <p:spPr>
          <a:xfrm>
            <a:off x="8189560" y="3390900"/>
            <a:ext cx="2876405" cy="2762250"/>
          </a:xfrm>
          <a:prstGeom prst="rect">
            <a:avLst/>
          </a:prstGeom>
        </p:spPr>
      </p:pic>
    </p:spTree>
    <p:extLst>
      <p:ext uri="{BB962C8B-B14F-4D97-AF65-F5344CB8AC3E}">
        <p14:creationId xmlns:p14="http://schemas.microsoft.com/office/powerpoint/2010/main" val="252695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0C7ED-EF58-BD52-41F7-A2CFC7CFAF2B}"/>
              </a:ext>
            </a:extLst>
          </p:cNvPr>
          <p:cNvSpPr>
            <a:spLocks noGrp="1"/>
          </p:cNvSpPr>
          <p:nvPr>
            <p:ph idx="1"/>
          </p:nvPr>
        </p:nvSpPr>
        <p:spPr>
          <a:xfrm>
            <a:off x="214314" y="666750"/>
            <a:ext cx="7072312" cy="5510213"/>
          </a:xfrm>
        </p:spPr>
        <p:txBody>
          <a:bodyPr/>
          <a:lstStyle/>
          <a:p>
            <a:r>
              <a:rPr lang="en-GB" dirty="0"/>
              <a:t>Verify the connection by pinging the IP address of any host in PC0.
Use the ping command to verify the connection.
As we can see we are getting replies from a targeted node on both PCs.
Hence the connection is verified.</a:t>
            </a:r>
          </a:p>
          <a:p>
            <a:r>
              <a:rPr lang="en-GB" dirty="0"/>
              <a:t>Stimulate pc0 to P To pc</a:t>
            </a:r>
            <a:endParaRPr lang="en-US" dirty="0"/>
          </a:p>
        </p:txBody>
      </p:sp>
      <p:pic>
        <p:nvPicPr>
          <p:cNvPr id="4" name="Picture 3">
            <a:extLst>
              <a:ext uri="{FF2B5EF4-FFF2-40B4-BE49-F238E27FC236}">
                <a16:creationId xmlns:a16="http://schemas.microsoft.com/office/drawing/2014/main" id="{FEE27C3E-309F-64E4-2BF1-13E3BD295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26" y="183886"/>
            <a:ext cx="4323942" cy="3471334"/>
          </a:xfrm>
          <a:prstGeom prst="rect">
            <a:avLst/>
          </a:prstGeom>
        </p:spPr>
      </p:pic>
      <p:pic>
        <p:nvPicPr>
          <p:cNvPr id="5" name="Picture 4">
            <a:extLst>
              <a:ext uri="{FF2B5EF4-FFF2-40B4-BE49-F238E27FC236}">
                <a16:creationId xmlns:a16="http://schemas.microsoft.com/office/drawing/2014/main" id="{02FFA877-7DA5-F29A-1AEB-398569357980}"/>
              </a:ext>
            </a:extLst>
          </p:cNvPr>
          <p:cNvPicPr>
            <a:picLocks noChangeAspect="1"/>
          </p:cNvPicPr>
          <p:nvPr/>
        </p:nvPicPr>
        <p:blipFill rotWithShape="1">
          <a:blip r:embed="rId3">
            <a:extLst>
              <a:ext uri="{28A0092B-C50C-407E-A947-70E740481C1C}">
                <a14:useLocalDpi xmlns:a14="http://schemas.microsoft.com/office/drawing/2010/main" val="0"/>
              </a:ext>
            </a:extLst>
          </a:blip>
          <a:srcRect l="-235518" t="-83846" r="-233537" b="7693"/>
          <a:stretch/>
        </p:blipFill>
        <p:spPr>
          <a:xfrm>
            <a:off x="-11992748" y="4138084"/>
            <a:ext cx="40971621" cy="2726507"/>
          </a:xfrm>
          <a:prstGeom prst="rect">
            <a:avLst/>
          </a:prstGeom>
        </p:spPr>
      </p:pic>
    </p:spTree>
    <p:extLst>
      <p:ext uri="{BB962C8B-B14F-4D97-AF65-F5344CB8AC3E}">
        <p14:creationId xmlns:p14="http://schemas.microsoft.com/office/powerpoint/2010/main" val="3741859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RING TOPOLOGY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RING TOPOLOGY </dc:title>
  <dc:creator>Ãrghyarupa Rout</dc:creator>
  <cp:lastModifiedBy>Ãrghyarupa Rout</cp:lastModifiedBy>
  <cp:revision>1</cp:revision>
  <dcterms:created xsi:type="dcterms:W3CDTF">2024-04-23T05:28:36Z</dcterms:created>
  <dcterms:modified xsi:type="dcterms:W3CDTF">2024-04-23T05:48:52Z</dcterms:modified>
</cp:coreProperties>
</file>