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 /><Relationship Id="rId3" Type="http://schemas.openxmlformats.org/officeDocument/2006/relationships/image" Target="../media/image2.jpeg" /><Relationship Id="rId7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1.jpg" /><Relationship Id="rId4" Type="http://schemas.openxmlformats.org/officeDocument/2006/relationships/image" Target="../media/image10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4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9.jpg" /><Relationship Id="rId5" Type="http://schemas.openxmlformats.org/officeDocument/2006/relationships/image" Target="../media/image18.jpg" /><Relationship Id="rId4" Type="http://schemas.openxmlformats.org/officeDocument/2006/relationships/image" Target="../media/image1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E2F708-785A-13F7-57CE-73EB26E51209}"/>
              </a:ext>
            </a:extLst>
          </p:cNvPr>
          <p:cNvSpPr txBox="1"/>
          <p:nvPr/>
        </p:nvSpPr>
        <p:spPr>
          <a:xfrm>
            <a:off x="2530347" y="235587"/>
            <a:ext cx="314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u="sng" dirty="0">
                <a:solidFill>
                  <a:srgbClr val="FF0000"/>
                </a:solidFill>
              </a:rPr>
              <a:t>FILE MANAGEMENT:–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1913E-DBD2-6D05-31B2-9C606CECE5BE}"/>
              </a:ext>
            </a:extLst>
          </p:cNvPr>
          <p:cNvSpPr txBox="1"/>
          <p:nvPr/>
        </p:nvSpPr>
        <p:spPr>
          <a:xfrm>
            <a:off x="68580" y="3114578"/>
            <a:ext cx="7556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•File management-</a:t>
            </a:r>
          </a:p>
          <a:p>
            <a:pPr algn="l"/>
            <a:r>
              <a:rPr lang="en-IN" dirty="0"/>
              <a:t>Create ,</a:t>
            </a:r>
            <a:r>
              <a:rPr lang="en-IN" dirty="0" err="1"/>
              <a:t>modify,delete,view,copy,move,hide,unhide</a:t>
            </a:r>
            <a:endParaRPr lang="en-IN" dirty="0"/>
          </a:p>
          <a:p>
            <a:pPr algn="l"/>
            <a:r>
              <a:rPr lang="en-IN" dirty="0"/>
              <a:t>•Directory </a:t>
            </a:r>
            <a:r>
              <a:rPr lang="en-IN" dirty="0" err="1"/>
              <a:t>mgmt-Create,change,direct,list,delete,accessing</a:t>
            </a:r>
            <a:r>
              <a:rPr lang="en-IN" dirty="0"/>
              <a:t> directory</a:t>
            </a:r>
          </a:p>
          <a:p>
            <a:pPr algn="l"/>
            <a:r>
              <a:rPr lang="en-IN" dirty="0"/>
              <a:t>•permission </a:t>
            </a:r>
            <a:r>
              <a:rPr lang="en-IN" dirty="0" err="1"/>
              <a:t>mgmt</a:t>
            </a:r>
            <a:r>
              <a:rPr lang="en-IN" dirty="0"/>
              <a:t>- </a:t>
            </a:r>
            <a:r>
              <a:rPr lang="en-IN" dirty="0" err="1"/>
              <a:t>Read,write,execuACLs</a:t>
            </a:r>
            <a:endParaRPr lang="en-IN" dirty="0"/>
          </a:p>
          <a:p>
            <a:pPr algn="l"/>
            <a:r>
              <a:rPr lang="en-IN" dirty="0"/>
              <a:t>•User </a:t>
            </a:r>
            <a:r>
              <a:rPr lang="en-IN" dirty="0" err="1"/>
              <a:t>mgmt</a:t>
            </a:r>
            <a:r>
              <a:rPr lang="en-IN" dirty="0"/>
              <a:t>:-</a:t>
            </a:r>
            <a:r>
              <a:rPr lang="en-IN" dirty="0" err="1"/>
              <a:t>Create,modify,delete,giving</a:t>
            </a:r>
            <a:r>
              <a:rPr lang="en-IN" dirty="0"/>
              <a:t> access to a </a:t>
            </a:r>
            <a:r>
              <a:rPr lang="en-IN" dirty="0" err="1"/>
              <a:t>group,sudo</a:t>
            </a:r>
            <a:r>
              <a:rPr lang="en-IN" dirty="0"/>
              <a:t> user.</a:t>
            </a:r>
          </a:p>
          <a:p>
            <a:pPr algn="l"/>
            <a:r>
              <a:rPr lang="en-IN" dirty="0"/>
              <a:t>•Service </a:t>
            </a:r>
            <a:r>
              <a:rPr lang="en-IN" dirty="0" err="1"/>
              <a:t>mgmt</a:t>
            </a:r>
            <a:r>
              <a:rPr lang="en-IN" dirty="0"/>
              <a:t>- </a:t>
            </a:r>
            <a:r>
              <a:rPr lang="en-IN" dirty="0" err="1"/>
              <a:t>Start,stop,enable,disable,restart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•package </a:t>
            </a:r>
            <a:r>
              <a:rPr lang="en-IN" dirty="0" err="1"/>
              <a:t>mgmt</a:t>
            </a:r>
            <a:r>
              <a:rPr lang="en-IN" dirty="0"/>
              <a:t>- </a:t>
            </a:r>
            <a:r>
              <a:rPr lang="en-IN" dirty="0" err="1"/>
              <a:t>Install,query</a:t>
            </a:r>
            <a:r>
              <a:rPr lang="en-IN" dirty="0"/>
              <a:t>/</a:t>
            </a:r>
            <a:r>
              <a:rPr lang="en-IN" dirty="0" err="1"/>
              <a:t>info,upgrauninsta</a:t>
            </a:r>
            <a:endParaRPr lang="en-IN" dirty="0"/>
          </a:p>
          <a:p>
            <a:pPr algn="l"/>
            <a:r>
              <a:rPr lang="en-IN" dirty="0"/>
              <a:t>•storage </a:t>
            </a:r>
            <a:r>
              <a:rPr lang="en-IN" dirty="0" err="1"/>
              <a:t>mgmt</a:t>
            </a:r>
            <a:r>
              <a:rPr lang="en-IN" dirty="0"/>
              <a:t>-list the </a:t>
            </a:r>
            <a:r>
              <a:rPr lang="en-IN" dirty="0" err="1"/>
              <a:t>size,createpartion,edit,dlt</a:t>
            </a:r>
            <a:r>
              <a:rPr lang="en-IN" dirty="0"/>
              <a:t>.</a:t>
            </a:r>
          </a:p>
          <a:p>
            <a:pPr algn="l"/>
            <a:r>
              <a:rPr lang="en-IN" dirty="0"/>
              <a:t>•process </a:t>
            </a:r>
            <a:r>
              <a:rPr lang="en-IN" dirty="0" err="1"/>
              <a:t>mgmt-list,chnge</a:t>
            </a:r>
            <a:r>
              <a:rPr lang="en-IN" dirty="0"/>
              <a:t> the priority of the process.</a:t>
            </a:r>
          </a:p>
          <a:p>
            <a:pPr algn="l"/>
            <a:r>
              <a:rPr lang="en-IN" dirty="0"/>
              <a:t>•Network management –viewing the </a:t>
            </a:r>
            <a:r>
              <a:rPr lang="en-IN" dirty="0" err="1"/>
              <a:t>ip</a:t>
            </a:r>
            <a:r>
              <a:rPr lang="en-IN" dirty="0"/>
              <a:t> address changing the </a:t>
            </a:r>
            <a:r>
              <a:rPr lang="en-IN" dirty="0" err="1"/>
              <a:t>ip</a:t>
            </a:r>
            <a:r>
              <a:rPr lang="en-IN" dirty="0"/>
              <a:t> address restart the network.</a:t>
            </a:r>
          </a:p>
          <a:p>
            <a:pPr algn="l"/>
            <a:r>
              <a:rPr lang="en-IN" dirty="0"/>
              <a:t>•Backup tools- archives and compression tools.</a:t>
            </a:r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C820-FB4A-B741-7367-D1F79F071983}"/>
              </a:ext>
            </a:extLst>
          </p:cNvPr>
          <p:cNvSpPr txBox="1"/>
          <p:nvPr/>
        </p:nvSpPr>
        <p:spPr>
          <a:xfrm>
            <a:off x="2857500" y="443103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94847-CB90-2D4C-DA03-12ABC13812D6}"/>
              </a:ext>
            </a:extLst>
          </p:cNvPr>
          <p:cNvSpPr txBox="1"/>
          <p:nvPr/>
        </p:nvSpPr>
        <p:spPr>
          <a:xfrm>
            <a:off x="68580" y="452378"/>
            <a:ext cx="4641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 file </a:t>
            </a:r>
            <a:r>
              <a:rPr lang="en-IN" dirty="0" err="1"/>
              <a:t>mgmt</a:t>
            </a:r>
            <a:r>
              <a:rPr lang="en-IN" dirty="0"/>
              <a:t>
2 directory </a:t>
            </a:r>
            <a:r>
              <a:rPr lang="en-IN" dirty="0" err="1"/>
              <a:t>mgmt</a:t>
            </a:r>
            <a:r>
              <a:rPr lang="en-IN" dirty="0"/>
              <a:t>
3 permissions
4 user </a:t>
            </a:r>
            <a:r>
              <a:rPr lang="en-IN" dirty="0" err="1"/>
              <a:t>mgmt</a:t>
            </a:r>
            <a:r>
              <a:rPr lang="en-IN" dirty="0"/>
              <a:t>
5 service </a:t>
            </a:r>
            <a:r>
              <a:rPr lang="en-IN" dirty="0" err="1"/>
              <a:t>mgmt</a:t>
            </a:r>
            <a:r>
              <a:rPr lang="en-IN" dirty="0"/>
              <a:t>
6 package </a:t>
            </a:r>
            <a:r>
              <a:rPr lang="en-IN" dirty="0" err="1"/>
              <a:t>mgmt</a:t>
            </a:r>
            <a:r>
              <a:rPr lang="en-IN" dirty="0"/>
              <a:t>
7 storage mgmt.
8 process mgmt.
9 network </a:t>
            </a:r>
            <a:r>
              <a:rPr lang="en-IN" dirty="0" err="1"/>
              <a:t>mgmt</a:t>
            </a:r>
            <a:r>
              <a:rPr lang="en-IN" dirty="0"/>
              <a:t> </a:t>
            </a:r>
          </a:p>
          <a:p>
            <a:pPr algn="l"/>
            <a:r>
              <a:rPr lang="en-IN" dirty="0"/>
              <a:t>10 backup </a:t>
            </a:r>
            <a:r>
              <a:rPr lang="en-IN" dirty="0" err="1"/>
              <a:t>tooLs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FA053-1D0B-61C4-2559-B3484AFBB217}"/>
              </a:ext>
            </a:extLst>
          </p:cNvPr>
          <p:cNvSpPr txBox="1"/>
          <p:nvPr/>
        </p:nvSpPr>
        <p:spPr>
          <a:xfrm>
            <a:off x="133350" y="6758765"/>
            <a:ext cx="742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File </a:t>
            </a:r>
            <a:r>
              <a:rPr lang="en-IN" dirty="0" err="1"/>
              <a:t>mgmt-crea</a:t>
            </a:r>
            <a:r>
              <a:rPr lang="en-IN" dirty="0"/>
              <a:t> a file using touch(use for creating blank </a:t>
            </a:r>
            <a:r>
              <a:rPr lang="en-IN" dirty="0" err="1"/>
              <a:t>file,upgratthe</a:t>
            </a:r>
            <a:r>
              <a:rPr lang="en-IN" dirty="0"/>
              <a:t> times stamps of a file or directory last time the file update ,)</a:t>
            </a:r>
          </a:p>
          <a:p>
            <a:pPr algn="l"/>
            <a:r>
              <a:rPr lang="en-IN" dirty="0"/>
              <a:t>(syntax= touch </a:t>
            </a:r>
            <a:r>
              <a:rPr lang="en-IN" dirty="0" err="1"/>
              <a:t>filename.txt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BE33C-DD0A-F71B-C5E9-C9F111A0BDF9}"/>
              </a:ext>
            </a:extLst>
          </p:cNvPr>
          <p:cNvSpPr txBox="1"/>
          <p:nvPr/>
        </p:nvSpPr>
        <p:spPr>
          <a:xfrm>
            <a:off x="209550" y="8149691"/>
            <a:ext cx="6183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When file doesn’t exist ,= touch </a:t>
            </a:r>
            <a:r>
              <a:rPr lang="en-IN" dirty="0" err="1"/>
              <a:t>cmd</a:t>
            </a:r>
            <a:r>
              <a:rPr lang="en-IN" dirty="0"/>
              <a:t> </a:t>
            </a:r>
            <a:r>
              <a:rPr lang="en-IN" dirty="0" err="1"/>
              <a:t>reate</a:t>
            </a:r>
            <a:r>
              <a:rPr lang="en-IN" dirty="0"/>
              <a:t> a file.</a:t>
            </a:r>
          </a:p>
          <a:p>
            <a:pPr algn="l"/>
            <a:r>
              <a:rPr lang="en-IN" dirty="0"/>
              <a:t>When file exists ,touch and upgrade the timestamp of the file </a:t>
            </a:r>
          </a:p>
          <a:p>
            <a:pPr algn="l"/>
            <a:r>
              <a:rPr lang="en-IN" dirty="0"/>
              <a:t>-cat</a:t>
            </a:r>
          </a:p>
          <a:p>
            <a:pPr algn="l"/>
            <a:r>
              <a:rPr lang="en-IN" dirty="0"/>
              <a:t>-</a:t>
            </a:r>
            <a:r>
              <a:rPr lang="en-IN" dirty="0" err="1"/>
              <a:t>gedit</a:t>
            </a:r>
            <a:endParaRPr lang="en-IN" dirty="0"/>
          </a:p>
          <a:p>
            <a:pPr algn="l"/>
            <a:r>
              <a:rPr lang="en-IN" dirty="0"/>
              <a:t>-</a:t>
            </a:r>
            <a:r>
              <a:rPr lang="en-IN" dirty="0" err="1"/>
              <a:t>nano</a:t>
            </a:r>
            <a:endParaRPr lang="en-IN" dirty="0"/>
          </a:p>
          <a:p>
            <a:pPr algn="l"/>
            <a:r>
              <a:rPr lang="en-IN" dirty="0"/>
              <a:t>-vi/vim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0F1DF9-2F20-FBBA-66EB-6A8AF77D1A3B}"/>
              </a:ext>
            </a:extLst>
          </p:cNvPr>
          <p:cNvSpPr txBox="1"/>
          <p:nvPr/>
        </p:nvSpPr>
        <p:spPr>
          <a:xfrm>
            <a:off x="83820" y="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Creating a file using cat command:-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369FE-971C-532E-C554-EC0C6D8C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8" y="369332"/>
            <a:ext cx="3429422" cy="1937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E2E306-7572-2FBA-BCD9-4E633A3D5E60}"/>
              </a:ext>
            </a:extLst>
          </p:cNvPr>
          <p:cNvSpPr txBox="1"/>
          <p:nvPr/>
        </p:nvSpPr>
        <p:spPr>
          <a:xfrm>
            <a:off x="0" y="2438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F4B6A-947E-D313-A2DF-97B149219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58" y="369332"/>
            <a:ext cx="3429422" cy="1937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4034D-C616-DBE1-A34D-C8861341B7F7}"/>
              </a:ext>
            </a:extLst>
          </p:cNvPr>
          <p:cNvSpPr txBox="1"/>
          <p:nvPr/>
        </p:nvSpPr>
        <p:spPr>
          <a:xfrm>
            <a:off x="3946738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2.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CC9FF-5FAC-E534-B29F-A093E7397E04}"/>
              </a:ext>
            </a:extLst>
          </p:cNvPr>
          <p:cNvSpPr txBox="1"/>
          <p:nvPr/>
        </p:nvSpPr>
        <p:spPr>
          <a:xfrm>
            <a:off x="24764" y="2231987"/>
            <a:ext cx="372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Using cat command view the shell s on </a:t>
            </a:r>
            <a:r>
              <a:rPr lang="en-IN" dirty="0" err="1"/>
              <a:t>linux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09865-105B-0592-3485-19845960D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6" y="2878318"/>
            <a:ext cx="3772322" cy="1882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2BBD81-0A89-1AA3-4539-B4D2DAE62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68" y="2701672"/>
            <a:ext cx="3494403" cy="2058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24D90C-C23C-71FA-BA72-15CFE12484EE}"/>
              </a:ext>
            </a:extLst>
          </p:cNvPr>
          <p:cNvSpPr txBox="1"/>
          <p:nvPr/>
        </p:nvSpPr>
        <p:spPr>
          <a:xfrm>
            <a:off x="83820" y="4740973"/>
            <a:ext cx="30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file using touch </a:t>
            </a:r>
            <a:r>
              <a:rPr lang="en-IN" dirty="0" err="1"/>
              <a:t>cmd</a:t>
            </a:r>
            <a:r>
              <a:rPr lang="en-IN" dirty="0"/>
              <a:t>:-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63A8F-5C08-0A46-BAFC-2C514B9CC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" y="5110305"/>
            <a:ext cx="3663104" cy="2309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B14FCA-772D-AD7F-7F8C-A6D24478B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68" y="5110305"/>
            <a:ext cx="3169075" cy="2174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10B640-0FE0-B9F1-9FA7-747DE51A34A3}"/>
              </a:ext>
            </a:extLst>
          </p:cNvPr>
          <p:cNvSpPr txBox="1"/>
          <p:nvPr/>
        </p:nvSpPr>
        <p:spPr>
          <a:xfrm>
            <a:off x="1575435" y="24915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D1C47-A94C-3EA3-B56D-8950F80AA855}"/>
              </a:ext>
            </a:extLst>
          </p:cNvPr>
          <p:cNvSpPr txBox="1"/>
          <p:nvPr/>
        </p:nvSpPr>
        <p:spPr>
          <a:xfrm>
            <a:off x="4385310" y="23704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2.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9A375-3E46-264A-F830-8526933AADA4}"/>
              </a:ext>
            </a:extLst>
          </p:cNvPr>
          <p:cNvSpPr txBox="1"/>
          <p:nvPr/>
        </p:nvSpPr>
        <p:spPr>
          <a:xfrm>
            <a:off x="0" y="58030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F3D52-B568-8FEF-D719-0DA1C4B3BBC3}"/>
              </a:ext>
            </a:extLst>
          </p:cNvPr>
          <p:cNvSpPr txBox="1"/>
          <p:nvPr/>
        </p:nvSpPr>
        <p:spPr>
          <a:xfrm>
            <a:off x="3868105" y="47605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2.</a:t>
            </a:r>
            <a:endParaRPr lang="en-US" dirty="0"/>
          </a:p>
        </p:txBody>
      </p:sp>
      <p:pic>
        <p:nvPicPr>
          <p:cNvPr id="19" name="object 9">
            <a:extLst>
              <a:ext uri="{FF2B5EF4-FFF2-40B4-BE49-F238E27FC236}">
                <a16:creationId xmlns:a16="http://schemas.microsoft.com/office/drawing/2014/main" id="{C05A4F4F-3B96-32F0-F3B3-D2E7B420464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970" y="8585742"/>
            <a:ext cx="5131435" cy="1863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4A1D14-9563-0EB0-1607-DF97CF4A880D}"/>
              </a:ext>
            </a:extLst>
          </p:cNvPr>
          <p:cNvSpPr txBox="1"/>
          <p:nvPr/>
        </p:nvSpPr>
        <p:spPr>
          <a:xfrm>
            <a:off x="452335" y="7343560"/>
            <a:ext cx="349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file using </a:t>
            </a:r>
            <a:r>
              <a:rPr lang="en-IN" dirty="0" err="1"/>
              <a:t>nano</a:t>
            </a:r>
            <a:r>
              <a:rPr lang="en-IN" dirty="0"/>
              <a:t> </a:t>
            </a:r>
            <a:r>
              <a:rPr lang="en-IN" dirty="0" err="1"/>
              <a:t>cmd</a:t>
            </a:r>
            <a:r>
              <a:rPr lang="en-IN" dirty="0"/>
              <a:t>:-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E894E-D180-1155-6709-01DB3E2FAE40}"/>
              </a:ext>
            </a:extLst>
          </p:cNvPr>
          <p:cNvSpPr txBox="1"/>
          <p:nvPr/>
        </p:nvSpPr>
        <p:spPr>
          <a:xfrm>
            <a:off x="510970" y="7662412"/>
            <a:ext cx="920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</a:t>
            </a:r>
            <a:r>
              <a:rPr lang="en-IN" dirty="0" err="1"/>
              <a:t>nanofile</a:t>
            </a:r>
            <a:r>
              <a:rPr lang="en-IN" dirty="0"/>
              <a:t> edit-its a editing file and </a:t>
            </a:r>
            <a:r>
              <a:rPr lang="en-IN" dirty="0" err="1"/>
              <a:t>modelesseditor</a:t>
            </a:r>
            <a:r>
              <a:rPr lang="en-IN" dirty="0"/>
              <a:t>
To save </a:t>
            </a:r>
            <a:r>
              <a:rPr lang="en-IN" dirty="0" err="1"/>
              <a:t>nano</a:t>
            </a:r>
            <a:r>
              <a:rPr lang="en-IN" dirty="0"/>
              <a:t> file editor press </a:t>
            </a:r>
            <a:r>
              <a:rPr lang="en-IN" dirty="0" err="1"/>
              <a:t>cnt+x</a:t>
            </a:r>
            <a:r>
              <a:rPr lang="en-IN" dirty="0"/>
              <a:t> type y for </a:t>
            </a:r>
            <a:r>
              <a:rPr lang="en-IN" dirty="0" err="1"/>
              <a:t>yess</a:t>
            </a:r>
            <a:r>
              <a:rPr lang="en-IN" dirty="0"/>
              <a:t> and hit enter
 Then type cat </a:t>
            </a:r>
            <a:r>
              <a:rPr lang="en-IN" dirty="0" err="1"/>
              <a:t>nanofile.txt</a:t>
            </a:r>
            <a:r>
              <a:rPr lang="en-IN" dirty="0"/>
              <a:t> for show the file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473" y="285748"/>
            <a:ext cx="20786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8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Create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a file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using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vim</a:t>
            </a:r>
            <a:r>
              <a:rPr sz="1200" b="1" u="sng" spc="-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Command</a:t>
            </a:r>
            <a:endParaRPr sz="12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47" y="2756661"/>
            <a:ext cx="15271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6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Use</a:t>
            </a:r>
            <a:r>
              <a:rPr sz="1200" u="sng" spc="-1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of</a:t>
            </a:r>
            <a:r>
              <a:rPr sz="1200" u="sng" spc="-15" dirty="0">
                <a:latin typeface="Times New Roman"/>
                <a:cs typeface="Times New Roman"/>
              </a:rPr>
              <a:t> </a:t>
            </a:r>
            <a:r>
              <a:rPr sz="1200" b="1" u="sng" dirty="0">
                <a:latin typeface="Times New Roman"/>
                <a:cs typeface="Times New Roman"/>
              </a:rPr>
              <a:t>rm</a:t>
            </a:r>
            <a:r>
              <a:rPr sz="1200" b="1" u="sng" spc="-1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command</a:t>
            </a:r>
            <a:endParaRPr sz="12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047" y="6230492"/>
            <a:ext cx="3184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20" dirty="0">
                <a:solidFill>
                  <a:srgbClr val="FF0000"/>
                </a:solidFill>
                <a:latin typeface="Times New Roman"/>
                <a:cs typeface="Times New Roman"/>
              </a:rPr>
              <a:t>Task-1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 100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files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 using a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single command</a:t>
            </a:r>
            <a:endParaRPr sz="1200" u="sng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3350" y="837437"/>
            <a:ext cx="2893695" cy="1643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400" y="870457"/>
            <a:ext cx="2832100" cy="1611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" y="3066795"/>
            <a:ext cx="51054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474" y="6706868"/>
            <a:ext cx="5073650" cy="2839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" y="301243"/>
            <a:ext cx="1451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8765" algn="l"/>
              </a:tabLst>
            </a:pPr>
            <a:r>
              <a:rPr sz="1200" u="sng" spc="-5" dirty="0">
                <a:latin typeface="Times New Roman"/>
                <a:cs typeface="Times New Roman"/>
              </a:rPr>
              <a:t>Use</a:t>
            </a:r>
            <a:r>
              <a:rPr sz="1200" u="sng" spc="-3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of</a:t>
            </a:r>
            <a:r>
              <a:rPr sz="1200" u="sng" spc="-2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“</a:t>
            </a:r>
            <a:r>
              <a:rPr sz="1200" b="1" u="sng" dirty="0">
                <a:latin typeface="Times New Roman"/>
                <a:cs typeface="Times New Roman"/>
              </a:rPr>
              <a:t>?</a:t>
            </a:r>
            <a:r>
              <a:rPr sz="1200" u="sng" dirty="0">
                <a:latin typeface="Times New Roman"/>
                <a:cs typeface="Times New Roman"/>
              </a:rPr>
              <a:t>”</a:t>
            </a:r>
            <a:r>
              <a:rPr sz="1200" u="sng" spc="-2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and</a:t>
            </a:r>
            <a:r>
              <a:rPr sz="1200" u="sng" spc="-2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“</a:t>
            </a:r>
            <a:r>
              <a:rPr sz="1200" b="1" u="sng" dirty="0">
                <a:latin typeface="Times New Roman"/>
                <a:cs typeface="Times New Roman"/>
              </a:rPr>
              <a:t>*</a:t>
            </a:r>
            <a:r>
              <a:rPr sz="1200" u="sng" dirty="0">
                <a:latin typeface="Times New Roman"/>
                <a:cs typeface="Times New Roman"/>
              </a:rPr>
              <a:t>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047" y="3735451"/>
            <a:ext cx="4471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   </a:t>
            </a:r>
            <a:r>
              <a:rPr sz="1200" u="sng" spc="-25" dirty="0">
                <a:solidFill>
                  <a:srgbClr val="FF0000"/>
                </a:solidFill>
                <a:latin typeface="Times New Roman"/>
                <a:cs typeface="Times New Roman"/>
              </a:rPr>
              <a:t>Task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-2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sz="1200" u="sng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directory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within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directory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using a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single command</a:t>
            </a:r>
            <a:endParaRPr sz="1200" u="sng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047" y="6965060"/>
            <a:ext cx="15220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latin typeface="Times New Roman"/>
                <a:cs typeface="Times New Roman"/>
              </a:rPr>
              <a:t>Use</a:t>
            </a:r>
            <a:r>
              <a:rPr sz="1200" u="sng" spc="-1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of</a:t>
            </a:r>
            <a:r>
              <a:rPr sz="1200" u="sng" spc="280" dirty="0">
                <a:latin typeface="Times New Roman"/>
                <a:cs typeface="Times New Roman"/>
              </a:rPr>
              <a:t> </a:t>
            </a:r>
            <a:r>
              <a:rPr sz="1200" b="1" u="sng" spc="-5" dirty="0">
                <a:latin typeface="Times New Roman"/>
                <a:cs typeface="Times New Roman"/>
              </a:rPr>
              <a:t>cp</a:t>
            </a:r>
            <a:r>
              <a:rPr sz="1200" b="1" u="sng" spc="-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command</a:t>
            </a:r>
            <a:endParaRPr sz="1200" u="sng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" y="628649"/>
            <a:ext cx="4169917" cy="2831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00" y="4179316"/>
            <a:ext cx="3967480" cy="2785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800" y="7270533"/>
            <a:ext cx="4169917" cy="2910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" y="301243"/>
            <a:ext cx="15392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27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use</a:t>
            </a:r>
            <a:r>
              <a:rPr sz="1200" u="sng" spc="-1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of</a:t>
            </a:r>
            <a:r>
              <a:rPr sz="1200" u="sng" spc="-20" dirty="0">
                <a:latin typeface="Times New Roman"/>
                <a:cs typeface="Times New Roman"/>
              </a:rPr>
              <a:t> </a:t>
            </a:r>
            <a:r>
              <a:rPr sz="1200" b="1" u="sng" spc="-5" dirty="0">
                <a:latin typeface="Times New Roman"/>
                <a:cs typeface="Times New Roman"/>
              </a:rPr>
              <a:t>mv</a:t>
            </a:r>
            <a:r>
              <a:rPr sz="1200" b="1" u="sng" spc="-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command</a:t>
            </a:r>
            <a:endParaRPr sz="12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47" y="2505202"/>
            <a:ext cx="2129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latin typeface="Times New Roman"/>
                <a:cs typeface="Times New Roman"/>
              </a:rPr>
              <a:t>Absolute path</a:t>
            </a:r>
            <a:r>
              <a:rPr sz="1200" u="sng" spc="-3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VS</a:t>
            </a:r>
            <a:r>
              <a:rPr sz="1200" u="sng" spc="-15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relative</a:t>
            </a:r>
            <a:r>
              <a:rPr sz="1200" u="sng" spc="-1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path</a:t>
            </a:r>
            <a:endParaRPr sz="12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47" y="5821291"/>
            <a:ext cx="16008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20" dirty="0">
                <a:latin typeface="Times New Roman"/>
                <a:cs typeface="Times New Roman"/>
              </a:rPr>
              <a:t> </a:t>
            </a:r>
            <a:r>
              <a:rPr sz="1200" u="sng" dirty="0">
                <a:latin typeface="Times New Roman"/>
                <a:cs typeface="Times New Roman"/>
              </a:rPr>
              <a:t>Play</a:t>
            </a:r>
            <a:r>
              <a:rPr sz="1200" u="sng" spc="-2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with</a:t>
            </a:r>
            <a:r>
              <a:rPr sz="1200" u="sng" spc="-2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latin typeface="Times New Roman"/>
                <a:cs typeface="Times New Roman"/>
              </a:rPr>
              <a:t>permissions</a:t>
            </a:r>
            <a:endParaRPr sz="1200" u="sng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37" y="678372"/>
            <a:ext cx="2654300" cy="16471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815" y="628649"/>
            <a:ext cx="2855594" cy="15684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2450" y="2849117"/>
            <a:ext cx="5085080" cy="28257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2450" y="6260845"/>
            <a:ext cx="3217545" cy="18097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00500" y="6260845"/>
            <a:ext cx="3221354" cy="18097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047" y="301243"/>
            <a:ext cx="4668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20" dirty="0">
                <a:solidFill>
                  <a:srgbClr val="FF0000"/>
                </a:solidFill>
                <a:latin typeface="Times New Roman"/>
                <a:cs typeface="Times New Roman"/>
              </a:rPr>
              <a:t>Task-3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1200" u="sng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permission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u=r/w/x,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g=r/e,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 other=r</a:t>
            </a:r>
            <a:r>
              <a:rPr sz="1200" u="sng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attach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wheel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file.</a:t>
            </a:r>
            <a:endParaRPr sz="1200" u="sng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47" y="3810127"/>
            <a:ext cx="5149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u="sng" spc="-20" dirty="0">
                <a:solidFill>
                  <a:srgbClr val="FF0000"/>
                </a:solidFill>
                <a:latin typeface="Times New Roman"/>
                <a:cs typeface="Times New Roman"/>
              </a:rPr>
              <a:t>Task-4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1200" u="sng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a test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file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permission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1200" u="sng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15" dirty="0">
                <a:solidFill>
                  <a:srgbClr val="FF0000"/>
                </a:solidFill>
                <a:latin typeface="Times New Roman"/>
                <a:cs typeface="Times New Roman"/>
              </a:rPr>
              <a:t>u=rw,g=r,o=no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200" u="sng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attach</a:t>
            </a:r>
            <a:r>
              <a:rPr sz="1200" u="sng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FF0000"/>
                </a:solidFill>
                <a:latin typeface="Times New Roman"/>
                <a:cs typeface="Times New Roman"/>
              </a:rPr>
              <a:t>wheel</a:t>
            </a:r>
            <a:r>
              <a:rPr sz="1200" u="sng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FF0000"/>
                </a:solidFill>
                <a:latin typeface="Times New Roman"/>
                <a:cs typeface="Times New Roman"/>
              </a:rPr>
              <a:t>group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683894"/>
            <a:ext cx="5025390" cy="2847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" y="4165472"/>
            <a:ext cx="5025390" cy="2825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B563FF-C140-5BCE-2C5F-EF838DBFF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78" y="7624190"/>
            <a:ext cx="5037667" cy="2029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Biswajit Mishra</dc:creator>
  <cp:lastModifiedBy>Ãrghyarupa Rout</cp:lastModifiedBy>
  <cp:revision>2</cp:revision>
  <dcterms:created xsi:type="dcterms:W3CDTF">2024-04-25T07:39:45Z</dcterms:created>
  <dcterms:modified xsi:type="dcterms:W3CDTF">2024-04-25T16:13:52Z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2024-04-25T00:00:00Z</vt:filetime>
  </property>
</Properties>
</file>