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E5D-D38B-F82E-0D14-1A40F23A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2CD1-23D4-9DE4-F511-55A61513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9BA3-0286-462A-FDC2-35D5E356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6A23-2A2E-FD88-6E80-367A38B2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19B9-2850-6FF4-3B45-B0B9D50B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1775-8728-5A6E-F246-AB59978E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6511-8B63-560A-74C7-0EC75893D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C8AC-6E42-2C35-3918-083ABD2A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7684-8C6D-6E9D-534E-F46A7D53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6DE4-DCCD-942C-C368-ED10305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FCE32-52E4-E313-FF2E-09097982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ED3B6-E327-4C17-5CDE-8E3AF53B6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F5BC-5665-C11A-23A4-B450544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43CF-4647-68FC-67A7-23781F52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6D7F-288F-F9AD-B156-9C030CF4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45FD-9345-84CD-A0C0-BF9D6391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A3DA-FB7B-671E-480A-3D8F998F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1BB8-F588-A36C-66BC-18F5D28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AEC0-34F8-A830-DC27-69F642F4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0915-DFB0-03FF-32EA-BD2A96C3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A3A6-3EA0-7EC4-547D-E6F1C7FC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545D-90CE-C1E8-487D-2BB7865F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C741-B36D-0873-C248-DD41FFB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5DCF-B6F8-87DA-3AC8-D1C01546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6B95-2839-F244-D0F9-58E8B4E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7322-7AA6-B37A-D0B8-BED14A17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BF06-0BB0-D043-2180-4D3633CF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4294-09C7-A09B-6DD1-635947B2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C662-A915-FBD0-74DB-C2BC9DAB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EDF7D-CD8F-43A4-D5DC-05626F6E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49E9A-E5F3-16E9-E29D-5B3E745E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9B41-2CE0-A7FA-36C9-92B75E9E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0C0D4-BF15-650D-CD48-0D42A57A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0C95-35DB-C367-1AA9-58323A0F9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754C1-6EF0-D50E-120E-15775F9D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1BCE8-1754-8BFD-52A7-2EB699654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0124C-140B-5718-CEAD-FFE261DE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5606B-0BCF-39B2-0128-D06D24BA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FB5C3-BA83-4E01-6958-444D10D0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613-A7B3-0708-EAA3-A3F87F84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F4DDA-C99A-4AB9-99DD-AD4F0736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02AD-FFD4-BCDB-60E9-287E672B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F1020-4C76-681F-6CAC-2679C5E2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447AB-CC97-BF1C-FABE-D6CD037E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9E066-7CA2-9DDB-4F93-CBD06F5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D450F-0241-3D46-4C6F-D2731BA6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6AB-6D21-DA28-BB75-5CC4CA0D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679B-0693-AAA4-7A60-1B63C66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914E8-5F90-235F-4D6F-0ABCFB01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B3820-6C11-6C1D-053B-497E28B7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AC8C6-57CA-D88B-FA53-4D8AA4BF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73A8-7B74-D1AD-CF2A-F30E791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98E7-6BBB-54B1-CFF1-64596C96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EF6E8-CC6C-C267-6CF7-940CE413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07CFA-BE19-0D5D-370E-779D2FE3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F732-2984-0262-1636-5B5D01D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0EF26-0685-2964-455A-FCB607CD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045A-96EB-849C-BC71-23E8C155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C703E-376C-B472-0E21-5F7C90E0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97DD-FB88-6288-8DAE-5502DE33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5165-9F97-F5C9-073F-D8088059E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1EEFA-C85A-F442-9FCD-860F925B5C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AF4-523D-6C33-7728-C29C14BC0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2F76-A29E-1C4D-AF5E-0065AEBF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2431-8E97-BD4B-B70B-5F2D6C1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 /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0.jpeg" /><Relationship Id="rId4" Type="http://schemas.openxmlformats.org/officeDocument/2006/relationships/image" Target="../media/image39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 /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5.jpeg" /><Relationship Id="rId5" Type="http://schemas.openxmlformats.org/officeDocument/2006/relationships/image" Target="../media/image44.jpeg" /><Relationship Id="rId4" Type="http://schemas.openxmlformats.org/officeDocument/2006/relationships/image" Target="../media/image43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 /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8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 /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2.jpeg" /><Relationship Id="rId5" Type="http://schemas.openxmlformats.org/officeDocument/2006/relationships/image" Target="../media/image51.jpeg" /><Relationship Id="rId4" Type="http://schemas.openxmlformats.org/officeDocument/2006/relationships/image" Target="../media/image50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jpeg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9.jpeg" /><Relationship Id="rId5" Type="http://schemas.openxmlformats.org/officeDocument/2006/relationships/image" Target="../media/image28.jpeg" /><Relationship Id="rId4" Type="http://schemas.openxmlformats.org/officeDocument/2006/relationships/image" Target="../media/image27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6.jpeg" /><Relationship Id="rId4" Type="http://schemas.openxmlformats.org/officeDocument/2006/relationships/image" Target="../media/image3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756A9-0BF5-CE02-F11C-D7811968F1D6}"/>
              </a:ext>
            </a:extLst>
          </p:cNvPr>
          <p:cNvSpPr txBox="1"/>
          <p:nvPr/>
        </p:nvSpPr>
        <p:spPr>
          <a:xfrm>
            <a:off x="0" y="419100"/>
            <a:ext cx="45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u="sng" dirty="0"/>
              <a:t>DISK PARTITION </a:t>
            </a:r>
            <a:r>
              <a:rPr lang="en-IN" dirty="0"/>
              <a:t>–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DEBF4-50DE-64D3-DA6D-D525ACCFA063}"/>
              </a:ext>
            </a:extLst>
          </p:cNvPr>
          <p:cNvSpPr txBox="1"/>
          <p:nvPr/>
        </p:nvSpPr>
        <p:spPr>
          <a:xfrm>
            <a:off x="0" y="742265"/>
            <a:ext cx="50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Type command  </a:t>
            </a:r>
            <a:r>
              <a:rPr lang="en-IN" dirty="0" err="1"/>
              <a:t>fdisk</a:t>
            </a:r>
            <a:r>
              <a:rPr lang="en-IN" dirty="0"/>
              <a:t> /dev/</a:t>
            </a:r>
            <a:r>
              <a:rPr lang="en-IN" dirty="0" err="1"/>
              <a:t>sdb</a:t>
            </a:r>
            <a:r>
              <a:rPr lang="en-IN" dirty="0"/>
              <a:t> to add disk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AA940-1A9E-6E02-6403-C4D93264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" y="1195386"/>
            <a:ext cx="4800600" cy="156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78632-7206-D211-C990-086BF6C5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7" y="926931"/>
            <a:ext cx="5281613" cy="1296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7FF65-9314-DB5B-7EB1-4941B97D1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" y="3474245"/>
            <a:ext cx="5997574" cy="2722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22056-B730-424B-C409-DD42EBDE2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5" y="2378234"/>
            <a:ext cx="4800600" cy="168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50E40-B440-011D-3A06-F6546B5EF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00" y="4507414"/>
            <a:ext cx="4248950" cy="1423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A2FD9-2001-4C0F-A855-D58DDA2DD85C}"/>
              </a:ext>
            </a:extLst>
          </p:cNvPr>
          <p:cNvSpPr txBox="1"/>
          <p:nvPr/>
        </p:nvSpPr>
        <p:spPr>
          <a:xfrm>
            <a:off x="7262812" y="6161042"/>
            <a:ext cx="32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Now new disk is created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96E2-ED7F-4F6D-E763-13298229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744"/>
            <a:ext cx="10151269" cy="789781"/>
          </a:xfrm>
        </p:spPr>
        <p:txBody>
          <a:bodyPr/>
          <a:lstStyle/>
          <a:p>
            <a:r>
              <a:rPr lang="en-IN" dirty="0"/>
              <a:t>Task:- deleted the </a:t>
            </a:r>
            <a:r>
              <a:rPr lang="en-IN" dirty="0" err="1"/>
              <a:t>lvm</a:t>
            </a:r>
            <a:r>
              <a:rPr lang="en-IN" dirty="0"/>
              <a:t> partition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F7CCA-283F-1E3F-40CC-5F2F0E36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785812"/>
            <a:ext cx="5133975" cy="2309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6C449-7A79-88D3-EBB1-70A8EDEC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81" y="681037"/>
            <a:ext cx="5867400" cy="2543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CBA71-40F9-08AA-05C7-D52221A0F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13995"/>
            <a:ext cx="6096000" cy="228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7107C-AF70-D0F3-A8A1-9A8387C4A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36" y="3833020"/>
            <a:ext cx="4062689" cy="2856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8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3285E-3FB7-D394-643A-C903DBD526F4}"/>
              </a:ext>
            </a:extLst>
          </p:cNvPr>
          <p:cNvSpPr txBox="1"/>
          <p:nvPr/>
        </p:nvSpPr>
        <p:spPr>
          <a:xfrm>
            <a:off x="0" y="0"/>
            <a:ext cx="36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Using  Head created file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72E6B-97C4-4BAF-3B7A-42B7DBF1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184666"/>
            <a:ext cx="3976688" cy="2643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EB6B4-1488-4D07-4F17-7A3BE1DD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4" y="519112"/>
            <a:ext cx="4848225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F45D1-2B17-1B68-0E82-644B4A2D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3805239"/>
            <a:ext cx="5153024" cy="2926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344C6-9D38-1911-3441-6DC7BD707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1460"/>
            <a:ext cx="5010150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563B6-50A2-B77C-2BAB-EBFE31B3750E}"/>
              </a:ext>
            </a:extLst>
          </p:cNvPr>
          <p:cNvSpPr txBox="1"/>
          <p:nvPr/>
        </p:nvSpPr>
        <p:spPr>
          <a:xfrm>
            <a:off x="1050130" y="3244334"/>
            <a:ext cx="32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Installing package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C6FBC-B141-FC8F-627A-6636126E3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41" y="5185204"/>
            <a:ext cx="3897313" cy="1546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39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FAF60-6A14-CC04-B832-7874FB38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" y="577114"/>
            <a:ext cx="5552281" cy="3054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12C4D-4500-D574-246F-FFD76BD81A5C}"/>
              </a:ext>
            </a:extLst>
          </p:cNvPr>
          <p:cNvSpPr txBox="1"/>
          <p:nvPr/>
        </p:nvSpPr>
        <p:spPr>
          <a:xfrm>
            <a:off x="1026318" y="121444"/>
            <a:ext cx="33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Count the file of </a:t>
            </a:r>
            <a:r>
              <a:rPr lang="en-IN" dirty="0" err="1"/>
              <a:t>TCP,UDP,tdp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344F0-8737-5E9F-4D42-332F44D0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93" y="490776"/>
            <a:ext cx="3867151" cy="3054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D5284-EAB8-B49B-99AB-BA338A553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4095749"/>
            <a:ext cx="6067425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5CBAA-BF6F-5CBA-6405-99E1661CD5AB}"/>
              </a:ext>
            </a:extLst>
          </p:cNvPr>
          <p:cNvSpPr txBox="1"/>
          <p:nvPr/>
        </p:nvSpPr>
        <p:spPr>
          <a:xfrm>
            <a:off x="6453190" y="4907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6E0E0-9765-618B-4404-E5B25A32967B}"/>
              </a:ext>
            </a:extLst>
          </p:cNvPr>
          <p:cNvSpPr txBox="1"/>
          <p:nvPr/>
        </p:nvSpPr>
        <p:spPr>
          <a:xfrm>
            <a:off x="0" y="40957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2.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F289F-0C45-57B9-B496-47768957510C}"/>
              </a:ext>
            </a:extLst>
          </p:cNvPr>
          <p:cNvSpPr txBox="1"/>
          <p:nvPr/>
        </p:nvSpPr>
        <p:spPr>
          <a:xfrm>
            <a:off x="7033021" y="0"/>
            <a:ext cx="395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Show the process using </a:t>
            </a:r>
            <a:r>
              <a:rPr lang="en-IN" dirty="0" err="1"/>
              <a:t>pstree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677FD8-1EB2-FA83-1378-D42EDAB19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" y="511881"/>
            <a:ext cx="5457031" cy="260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4D2D-F5AA-3068-F47B-5B34A515A5F9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42FC5-1E0B-7E60-2C2A-565492F5AA11}"/>
              </a:ext>
            </a:extLst>
          </p:cNvPr>
          <p:cNvSpPr txBox="1"/>
          <p:nvPr/>
        </p:nvSpPr>
        <p:spPr>
          <a:xfrm>
            <a:off x="1136252" y="0"/>
            <a:ext cx="36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Using top command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FDCEB-A315-A242-C50E-CFC78ED9B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511881"/>
            <a:ext cx="3590925" cy="2407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21469-3D45-E8CF-94BA-695B32DD7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58" y="679640"/>
            <a:ext cx="2969419" cy="2072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2F02-FE68-1F29-D85E-B737ABD15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9" y="3738564"/>
            <a:ext cx="3254375" cy="2607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5F8B0-4FA8-FE4C-E9D8-D506D04F7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06" y="4260143"/>
            <a:ext cx="656272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3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A969-2B95-A7FF-70A6-2BBEF390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-904875"/>
            <a:ext cx="10925175" cy="2595563"/>
          </a:xfrm>
        </p:spPr>
        <p:txBody>
          <a:bodyPr/>
          <a:lstStyle/>
          <a:p>
            <a:r>
              <a:rPr lang="en-IN" sz="2000" dirty="0"/>
              <a:t>Mount</a:t>
            </a:r>
            <a:r>
              <a:rPr lang="en-IN" dirty="0"/>
              <a:t> </a:t>
            </a:r>
            <a:r>
              <a:rPr lang="en-IN" sz="2000" dirty="0"/>
              <a:t>created</a:t>
            </a:r>
            <a:r>
              <a:rPr lang="en-IN" dirty="0"/>
              <a:t> </a:t>
            </a:r>
            <a:r>
              <a:rPr lang="en-IN" sz="2000" dirty="0"/>
              <a:t>temporary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9475C-B076-C917-06AD-AB1A6E7B9D75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9F37-63CE-7E8D-5858-0096EDD0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8" y="703458"/>
            <a:ext cx="4665404" cy="139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93A4D-07E2-0443-A240-6C1464805C91}"/>
              </a:ext>
            </a:extLst>
          </p:cNvPr>
          <p:cNvSpPr txBox="1"/>
          <p:nvPr/>
        </p:nvSpPr>
        <p:spPr>
          <a:xfrm>
            <a:off x="6096000" y="23211"/>
            <a:ext cx="43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Build a new file system  using  </a:t>
            </a:r>
            <a:r>
              <a:rPr lang="en-IN" dirty="0" err="1"/>
              <a:t>mksf</a:t>
            </a:r>
            <a:r>
              <a:rPr lang="en-IN" dirty="0"/>
              <a:t>  </a:t>
            </a:r>
            <a:r>
              <a:rPr lang="en-IN" dirty="0" err="1"/>
              <a:t>cmd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AF780-6251-B250-8F86-EF87EC816EE6}"/>
              </a:ext>
            </a:extLst>
          </p:cNvPr>
          <p:cNvSpPr txBox="1"/>
          <p:nvPr/>
        </p:nvSpPr>
        <p:spPr>
          <a:xfrm>
            <a:off x="4973240" y="206216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E5590-D646-04BD-122F-BEA6D823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84" y="508516"/>
            <a:ext cx="607695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3647-FF63-92EA-734A-FD850751E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910"/>
            <a:ext cx="5334001" cy="164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7739FE-81AB-A728-E5A4-895D6BF37D0D}"/>
              </a:ext>
            </a:extLst>
          </p:cNvPr>
          <p:cNvSpPr txBox="1"/>
          <p:nvPr/>
        </p:nvSpPr>
        <p:spPr>
          <a:xfrm flipH="1">
            <a:off x="-1" y="2239251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Using mount </a:t>
            </a:r>
            <a:r>
              <a:rPr lang="en-IN" dirty="0" err="1"/>
              <a:t>cmd</a:t>
            </a:r>
            <a:r>
              <a:rPr lang="en-IN" dirty="0"/>
              <a:t>  Attached file system on a specific directory and check it using  </a:t>
            </a:r>
            <a:r>
              <a:rPr lang="en-IN" dirty="0" err="1"/>
              <a:t>df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CF5D4-E67B-00E7-A61D-7B890875708E}"/>
              </a:ext>
            </a:extLst>
          </p:cNvPr>
          <p:cNvSpPr txBox="1"/>
          <p:nvPr/>
        </p:nvSpPr>
        <p:spPr>
          <a:xfrm>
            <a:off x="5679279" y="2303770"/>
            <a:ext cx="42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Add the mount part using touch </a:t>
            </a:r>
            <a:r>
              <a:rPr lang="en-IN" dirty="0" err="1"/>
              <a:t>cmd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C144FA-4E41-7049-03BE-D5DD42AC9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2" y="2718402"/>
            <a:ext cx="6076950" cy="1648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08582E-3049-7AC1-83F6-139678C83C83}"/>
              </a:ext>
            </a:extLst>
          </p:cNvPr>
          <p:cNvSpPr txBox="1"/>
          <p:nvPr/>
        </p:nvSpPr>
        <p:spPr>
          <a:xfrm>
            <a:off x="0" y="4601272"/>
            <a:ext cx="78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Unmount</a:t>
            </a:r>
            <a:r>
              <a:rPr lang="en-IN" dirty="0"/>
              <a:t> the partition using </a:t>
            </a:r>
            <a:r>
              <a:rPr lang="en-IN" dirty="0" err="1"/>
              <a:t>cmd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229B1-000B-0707-6D72-4D1AB3E63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4766710"/>
            <a:ext cx="5943600" cy="1829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0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F74-4C47-7D70-1C42-2F10594A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11509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2000" u="sng" dirty="0"/>
              <a:t>Mounting permanently -</a:t>
            </a:r>
            <a:endParaRPr lang="en-US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C5AFD-7B8A-B246-F983-D52D3BEC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517800"/>
            <a:ext cx="5105400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1E0BA-FCB5-D308-49A0-0069EDACB492}"/>
              </a:ext>
            </a:extLst>
          </p:cNvPr>
          <p:cNvSpPr txBox="1"/>
          <p:nvPr/>
        </p:nvSpPr>
        <p:spPr>
          <a:xfrm>
            <a:off x="2547937" y="505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Back up it using </a:t>
            </a:r>
            <a:r>
              <a:rPr lang="en-IN" dirty="0" err="1"/>
              <a:t>cmd</a:t>
            </a:r>
            <a:r>
              <a:rPr lang="en-IN" dirty="0"/>
              <a:t> first.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85D04-658D-55CD-CE6E-31706D5A9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98" y="477186"/>
            <a:ext cx="4805879" cy="4547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57241-0626-A1A8-A96E-E05C351E0A7B}"/>
              </a:ext>
            </a:extLst>
          </p:cNvPr>
          <p:cNvSpPr txBox="1"/>
          <p:nvPr/>
        </p:nvSpPr>
        <p:spPr>
          <a:xfrm>
            <a:off x="6357938" y="390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Execute this file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DE7C3-596A-7A1B-CC99-20D71DBBB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944407"/>
            <a:ext cx="7000875" cy="15954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A3D52-3AFB-F30F-3037-CFBF33E4ABDD}"/>
              </a:ext>
            </a:extLst>
          </p:cNvPr>
          <p:cNvSpPr txBox="1"/>
          <p:nvPr/>
        </p:nvSpPr>
        <p:spPr>
          <a:xfrm>
            <a:off x="300037" y="1575075"/>
            <a:ext cx="18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Change this all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57541-8484-0FD6-A81B-BC7BBC895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56" y="1759741"/>
            <a:ext cx="3753964" cy="1595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4C001-7E6A-3E46-6342-9C83D6C4EC73}"/>
              </a:ext>
            </a:extLst>
          </p:cNvPr>
          <p:cNvSpPr txBox="1"/>
          <p:nvPr/>
        </p:nvSpPr>
        <p:spPr>
          <a:xfrm>
            <a:off x="7300912" y="1097979"/>
            <a:ext cx="38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Execute mount –a </a:t>
            </a:r>
            <a:r>
              <a:rPr lang="en-IN" dirty="0" err="1"/>
              <a:t>comandto</a:t>
            </a:r>
            <a:r>
              <a:rPr lang="en-IN" dirty="0"/>
              <a:t> check anything is errors or not in that file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5D2DA-C943-A5A7-B386-BD7A858B0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279266"/>
            <a:ext cx="6819900" cy="2315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3BD3-41E6-F4C7-482A-1771472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594" y="-246063"/>
            <a:ext cx="10515600" cy="1325563"/>
          </a:xfrm>
        </p:spPr>
        <p:txBody>
          <a:bodyPr/>
          <a:lstStyle/>
          <a:p>
            <a:r>
              <a:rPr lang="en-IN" i="1" u="sng" dirty="0"/>
              <a:t>LVM</a:t>
            </a:r>
            <a:r>
              <a:rPr lang="en-IN" dirty="0"/>
              <a:t>:-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B7A3-AF81-F170-A608-0F8AC09E0841}"/>
              </a:ext>
            </a:extLst>
          </p:cNvPr>
          <p:cNvSpPr txBox="1"/>
          <p:nvPr/>
        </p:nvSpPr>
        <p:spPr>
          <a:xfrm>
            <a:off x="169069" y="607217"/>
            <a:ext cx="6712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In LVM, a volume group is divided up into logical volumes. There are three types of LVM logical </a:t>
            </a:r>
            <a:r>
              <a:rPr lang="en-IN" dirty="0" err="1"/>
              <a:t>volumes:In</a:t>
            </a:r>
            <a:r>
              <a:rPr lang="en-IN" dirty="0"/>
              <a:t> LVM, a volume group is divided up into logical volumes. There are three </a:t>
            </a:r>
            <a:r>
              <a:rPr lang="en-IN" dirty="0" err="1"/>
              <a:t>typ</a:t>
            </a:r>
            <a:r>
              <a:rPr lang="en-IN" dirty="0"/>
              <a:t> linear volumes, striped volumes, and mirrored </a:t>
            </a:r>
            <a:r>
              <a:rPr lang="en-IN" dirty="0" err="1"/>
              <a:t>volumes,VOLIMEGROUP,PHYSICAL</a:t>
            </a:r>
            <a:r>
              <a:rPr lang="en-IN" dirty="0"/>
              <a:t> GROUP AND  PHYSICAL DISK.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4387-0C2F-320F-8C08-A5FD9955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3" y="266702"/>
            <a:ext cx="4679156" cy="26002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ED549-6802-0196-757B-BB7FC85654F7}"/>
              </a:ext>
            </a:extLst>
          </p:cNvPr>
          <p:cNvSpPr txBox="1"/>
          <p:nvPr/>
        </p:nvSpPr>
        <p:spPr>
          <a:xfrm>
            <a:off x="169069" y="2014495"/>
            <a:ext cx="42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•Adding 5 disk (go to setting add 3 disk of 5gb) and  </a:t>
            </a:r>
            <a:r>
              <a:rPr lang="en-IN" dirty="0" err="1"/>
              <a:t>restartit</a:t>
            </a:r>
            <a:r>
              <a:rPr lang="en-IN" dirty="0"/>
              <a:t> using </a:t>
            </a:r>
            <a:r>
              <a:rPr lang="en-IN" dirty="0" err="1"/>
              <a:t>init</a:t>
            </a:r>
            <a:r>
              <a:rPr lang="en-IN" dirty="0"/>
              <a:t> 6 command 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0E175-AB60-93C0-BD59-73BCA824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9" y="3171383"/>
            <a:ext cx="6082103" cy="3144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07AB5-A813-10F7-ADFB-75BB7DE7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44" y="3429000"/>
            <a:ext cx="5114925" cy="2925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72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E8CC6-A193-68F1-01EC-7D5AB13E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9" y="1053523"/>
            <a:ext cx="10080002" cy="5459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B27B1-77C5-1BC6-5382-C31B9D4E59D2}"/>
              </a:ext>
            </a:extLst>
          </p:cNvPr>
          <p:cNvSpPr txBox="1"/>
          <p:nvPr/>
        </p:nvSpPr>
        <p:spPr>
          <a:xfrm>
            <a:off x="238125" y="145255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 u="sng" dirty="0"/>
              <a:t>Sometimes we can’t restart our VM in production unit so in that case type the commands shown below: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02363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25A71-C18C-B471-E27A-1A455532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66724"/>
            <a:ext cx="5629275" cy="3114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C3479-515D-C18C-1385-5A23A941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82" y="211932"/>
            <a:ext cx="5360193" cy="2776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BDE9F-C7C1-8680-F601-14D8E4AFD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614738"/>
            <a:ext cx="5257800" cy="2776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2BCF4-0F72-FBBB-5470-6A200082E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7" y="2988470"/>
            <a:ext cx="3438525" cy="2074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31756-B2FE-A474-DFEC-1125665B39D0}"/>
              </a:ext>
            </a:extLst>
          </p:cNvPr>
          <p:cNvSpPr txBox="1"/>
          <p:nvPr/>
        </p:nvSpPr>
        <p:spPr>
          <a:xfrm>
            <a:off x="2181225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SDC partition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54681-E497-7CF8-5100-A876A30DF14D}"/>
              </a:ext>
            </a:extLst>
          </p:cNvPr>
          <p:cNvSpPr txBox="1"/>
          <p:nvPr/>
        </p:nvSpPr>
        <p:spPr>
          <a:xfrm>
            <a:off x="5979319" y="5003007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Do this for every 3 disk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852081-1D48-CA97-DB90-DD5F76DF5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04" y="4968479"/>
            <a:ext cx="3087371" cy="1593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8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22679-325A-7084-4C3D-A7B56F4D141C}"/>
              </a:ext>
            </a:extLst>
          </p:cNvPr>
          <p:cNvSpPr txBox="1"/>
          <p:nvPr/>
        </p:nvSpPr>
        <p:spPr>
          <a:xfrm>
            <a:off x="169069" y="85725"/>
            <a:ext cx="40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 create physical volume.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32A74-62C6-C45B-30D0-74E38AE74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2" y="642937"/>
            <a:ext cx="3790950" cy="1428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3B999-D552-1C0F-6C62-3B51FFAB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6" y="642938"/>
            <a:ext cx="3687368" cy="1428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5270F-3D2D-EABD-7959-387708DCD051}"/>
              </a:ext>
            </a:extLst>
          </p:cNvPr>
          <p:cNvSpPr txBox="1"/>
          <p:nvPr/>
        </p:nvSpPr>
        <p:spPr>
          <a:xfrm>
            <a:off x="6798468" y="-98941"/>
            <a:ext cx="42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 create the volume group </a:t>
            </a:r>
            <a:r>
              <a:rPr lang="en-IN" dirty="0" err="1"/>
              <a:t>vgcreate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3893C-0599-A604-9B0C-5050FF3C3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80" y="455057"/>
            <a:ext cx="4069556" cy="16166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9AE1A-6131-143C-22DC-F215234BDD5C}"/>
              </a:ext>
            </a:extLst>
          </p:cNvPr>
          <p:cNvSpPr txBox="1"/>
          <p:nvPr/>
        </p:nvSpPr>
        <p:spPr>
          <a:xfrm>
            <a:off x="169069" y="2259567"/>
            <a:ext cx="275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Applying </a:t>
            </a:r>
            <a:r>
              <a:rPr lang="en-IN" dirty="0" err="1"/>
              <a:t>vgdisplay</a:t>
            </a:r>
            <a:r>
              <a:rPr lang="en-IN" dirty="0"/>
              <a:t>:-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5930C-9D2A-60CB-C440-51E6F4A75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1" y="3078716"/>
            <a:ext cx="5471504" cy="2981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26527-0387-9582-467D-337476661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6779"/>
            <a:ext cx="483870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2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51C1-7C8E-723F-3A81-E7889F14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-69057"/>
            <a:ext cx="10515600" cy="575469"/>
          </a:xfrm>
        </p:spPr>
        <p:txBody>
          <a:bodyPr>
            <a:normAutofit/>
          </a:bodyPr>
          <a:lstStyle/>
          <a:p>
            <a:r>
              <a:rPr lang="en-IN" sz="1400" dirty="0"/>
              <a:t>Creating logical volume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65851-713F-E0BD-B5E3-B8174C60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06412"/>
            <a:ext cx="661035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3ADAB-B3A7-987D-A7B2-6EF00158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9" y="371476"/>
            <a:ext cx="4752975" cy="2563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DBE64-5955-A89F-6F65-8692640487D2}"/>
              </a:ext>
            </a:extLst>
          </p:cNvPr>
          <p:cNvSpPr txBox="1"/>
          <p:nvPr/>
        </p:nvSpPr>
        <p:spPr>
          <a:xfrm>
            <a:off x="6967537" y="-33456"/>
            <a:ext cx="3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Display vg1 using </a:t>
            </a:r>
            <a:r>
              <a:rPr lang="en-IN" dirty="0" err="1"/>
              <a:t>cmd</a:t>
            </a:r>
            <a:r>
              <a:rPr lang="en-IN" dirty="0"/>
              <a:t>:-.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14FB7-7920-AE0B-CE0A-45E8C89C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9" y="4017964"/>
            <a:ext cx="52768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6E38D-33AC-EA86-D2FF-F7806854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94" y="4017963"/>
            <a:ext cx="52768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9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63A71-9261-3279-5584-B0411CB5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1396206"/>
            <a:ext cx="4560894" cy="2247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90E-15BD-9BE5-4B31-490251DB2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1396206"/>
            <a:ext cx="5364956" cy="2247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403BE-E170-1578-6AE5-77793CB1C0DD}"/>
              </a:ext>
            </a:extLst>
          </p:cNvPr>
          <p:cNvSpPr txBox="1"/>
          <p:nvPr/>
        </p:nvSpPr>
        <p:spPr>
          <a:xfrm>
            <a:off x="897732" y="621506"/>
            <a:ext cx="29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Execute the file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fstab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4B85-9CBB-74C6-BCD2-20ABD20F88AD}"/>
              </a:ext>
            </a:extLst>
          </p:cNvPr>
          <p:cNvSpPr txBox="1"/>
          <p:nvPr/>
        </p:nvSpPr>
        <p:spPr>
          <a:xfrm>
            <a:off x="6241255" y="806172"/>
            <a:ext cx="34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Write the last line and save it </a:t>
            </a:r>
            <a:r>
              <a:rPr lang="en-IN" dirty="0" err="1"/>
              <a:t>ecit</a:t>
            </a:r>
            <a:endParaRPr lang="en-IN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B554F-B245-068D-DA51-58509AB1E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3864769"/>
            <a:ext cx="486727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28260E-28B8-B97C-0E71-E572D65AB8AD}"/>
              </a:ext>
            </a:extLst>
          </p:cNvPr>
          <p:cNvSpPr txBox="1"/>
          <p:nvPr/>
        </p:nvSpPr>
        <p:spPr>
          <a:xfrm>
            <a:off x="1064416" y="6273284"/>
            <a:ext cx="517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Type mount –a to check the file is ok or not.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A4D11-ECCA-BBCB-B806-2BB305581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6675"/>
            <a:ext cx="5029200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8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Mount created temporary </vt:lpstr>
      <vt:lpstr>Mounting permanently -</vt:lpstr>
      <vt:lpstr>LVM:-</vt:lpstr>
      <vt:lpstr>PowerPoint Presentation</vt:lpstr>
      <vt:lpstr>PowerPoint Presentation</vt:lpstr>
      <vt:lpstr>PowerPoint Presentation</vt:lpstr>
      <vt:lpstr>Creating logical volume </vt:lpstr>
      <vt:lpstr>PowerPoint Presentation</vt:lpstr>
      <vt:lpstr>Task:- deleted the lvm partition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Ãrghyarupa Rout</dc:creator>
  <cp:lastModifiedBy>Ãrghyarupa Rout</cp:lastModifiedBy>
  <cp:revision>4</cp:revision>
  <dcterms:created xsi:type="dcterms:W3CDTF">2024-04-25T04:10:11Z</dcterms:created>
  <dcterms:modified xsi:type="dcterms:W3CDTF">2024-04-25T17:09:50Z</dcterms:modified>
</cp:coreProperties>
</file>