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1" r:id="rId2"/>
    <p:sldId id="257" r:id="rId3"/>
    <p:sldId id="262" r:id="rId4"/>
    <p:sldId id="258" r:id="rId5"/>
    <p:sldId id="260" r:id="rId6"/>
    <p:sldId id="263" r:id="rId7"/>
    <p:sldId id="264" r:id="rId8"/>
    <p:sldId id="266" r:id="rId9"/>
    <p:sldId id="268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F1A0543-0056-40D3-9E76-30EAFDFC64A7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543-0056-40D3-9E76-30EAFDFC64A7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543-0056-40D3-9E76-30EAFDFC64A7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1A0543-0056-40D3-9E76-30EAFDFC64A7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F1A0543-0056-40D3-9E76-30EAFDFC64A7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543-0056-40D3-9E76-30EAFDFC64A7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543-0056-40D3-9E76-30EAFDFC64A7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1A0543-0056-40D3-9E76-30EAFDFC64A7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543-0056-40D3-9E76-30EAFDFC64A7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1A0543-0056-40D3-9E76-30EAFDFC64A7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1A0543-0056-40D3-9E76-30EAFDFC64A7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F1A0543-0056-40D3-9E76-30EAFDFC64A7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62000"/>
          </a:xfrm>
        </p:spPr>
        <p:txBody>
          <a:bodyPr/>
          <a:lstStyle/>
          <a:p>
            <a:pPr algn="ctr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066804"/>
          <a:ext cx="7696201" cy="4952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5499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latin typeface="Times New Roman" pitchFamily="18" charset="0"/>
                          <a:cs typeface="Times New Roman" pitchFamily="18" charset="0"/>
                        </a:rPr>
                        <a:t>S.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No.</a:t>
                      </a:r>
                      <a:endParaRPr lang="en-US" sz="2000" b="1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u="sng" dirty="0" smtClean="0">
                          <a:latin typeface="Times New Roman" pitchFamily="18" charset="0"/>
                          <a:cs typeface="Times New Roman" pitchFamily="18" charset="0"/>
                        </a:rPr>
                        <a:t>Contents</a:t>
                      </a:r>
                      <a:endParaRPr lang="en-US" sz="2000" b="1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latin typeface="Times New Roman" pitchFamily="18" charset="0"/>
                          <a:cs typeface="Times New Roman" pitchFamily="18" charset="0"/>
                        </a:rPr>
                        <a:t>Slide no.</a:t>
                      </a:r>
                      <a:endParaRPr lang="en-US" sz="2000" b="1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973" marR="829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499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Introduction with flow chart of Hotel Management</a:t>
                      </a:r>
                    </a:p>
                  </a:txBody>
                  <a:tcPr marL="62230" marR="6223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3,4</a:t>
                      </a:r>
                      <a:endParaRPr lang="en-US" dirty="0"/>
                    </a:p>
                  </a:txBody>
                  <a:tcPr marL="82973" marR="829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499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Hardware and Software requirements</a:t>
                      </a:r>
                    </a:p>
                  </a:txBody>
                  <a:tcPr marL="62230" marR="6223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2973" marR="829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499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230" marR="6223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 marL="82973" marR="829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499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Modules of project</a:t>
                      </a:r>
                    </a:p>
                  </a:txBody>
                  <a:tcPr marL="62230" marR="6223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8,9,10</a:t>
                      </a:r>
                      <a:endParaRPr lang="en-US" dirty="0"/>
                    </a:p>
                  </a:txBody>
                  <a:tcPr marL="82973" marR="829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499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Applications</a:t>
                      </a:r>
                    </a:p>
                  </a:txBody>
                  <a:tcPr marL="62230" marR="62230" marT="0" marB="0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</a:t>
                      </a:r>
                      <a:endParaRPr lang="en-US" dirty="0"/>
                    </a:p>
                  </a:txBody>
                  <a:tcPr marL="82973" marR="829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8486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APPLICATIONS OF HOTEL MANAGEMENT SYSTEM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7467600" cy="44196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Ability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keep the records of the statistics of the reservation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Ability to search for a reservation by date, name, booking status.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Customers Management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Rooms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Accommodation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Booking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Calendar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Management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 smtClean="0"/>
              <a:t>INTRODUCTION</a:t>
            </a:r>
            <a:endParaRPr lang="en-US" sz="48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7848600" cy="4267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objective of the project is to computerize the Hotel Management System using Python 3.7.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have used concepts of Object Oriented Programming System as objects and classes are used.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project provides Graphical User Interface (GUI).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the User Interface (UI) is converted into Python coding Using Converter.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have used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PyQT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Designer for better designing of the project.</a:t>
            </a: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FLOW CHART OF HOTEL MANAGEMENT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 l="7247" t="18750" r="52343" b="10417"/>
          <a:stretch>
            <a:fillRect/>
          </a:stretch>
        </p:blipFill>
        <p:spPr bwMode="auto">
          <a:xfrm>
            <a:off x="762000" y="1295400"/>
            <a:ext cx="7086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7772400" cy="1219200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 smtClean="0"/>
              <a:t>HARDWARE AND SOFTWARE REQUIREMENTS</a:t>
            </a:r>
            <a:endParaRPr lang="en-US" sz="32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1447800"/>
            <a:ext cx="6553200" cy="4953000"/>
          </a:xfrm>
        </p:spPr>
        <p:txBody>
          <a:bodyPr>
            <a:normAutofit fontScale="85000" lnSpcReduction="20000"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HARDWARE REQUIREMENTS: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Windows 10 Pro-64 bit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4 GB RAM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1366 x 768 Screen Resolution</a:t>
            </a:r>
          </a:p>
          <a:p>
            <a:pPr algn="l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SOFTWARE REQUIREMENTS: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Python versions 2.7 ,3.5 ,3.7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Pycharm-Jetbrains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PyQT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Designer</a:t>
            </a:r>
          </a:p>
          <a:p>
            <a:pPr algn="l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PACKAGE :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PyQt4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Enhanced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PyQt5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PyQt5-sip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PyQt5Designer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Pip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Setup tool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838199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endParaRPr lang="en-US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7924800" cy="502920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hotel in this project has 50 ROOMS capacity and the rooms are categorized into four parts  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GENERAL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ROOMS 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contains 20 rooms numbered from ROOM NUMBER– 26 to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ROOM NUMBER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- 45 .</a:t>
            </a:r>
          </a:p>
          <a:p>
            <a:pPr lvl="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SEMI–DELUXE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ROOMS 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contains 15 rooms numbered from ROOM 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NUMBER– 11 to ROOM NUMBER - 25 .</a:t>
            </a:r>
          </a:p>
          <a:p>
            <a:pPr lvl="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DELUX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ROOMS 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contains 10 rooms numbered from ROOM NUMBER– 01 to ROOM NUMBER - 10. </a:t>
            </a:r>
          </a:p>
          <a:p>
            <a:pPr lvl="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JOINT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ROOMS 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contains only 5 rooms numbered from ROOM NUMBER– 46 to ROOM NUMBER – 50.</a:t>
            </a:r>
          </a:p>
          <a:p>
            <a:pPr algn="l"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CUSTOMER DETAILS</a:t>
            </a:r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u="sng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7620000" cy="39624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Graphical User Interface (GUI) is used. By using this, the coding becomes easy and understandable. It is very easy to input the details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customer as it is user-friendly.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project, overall coding is included in a function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main.py</a:t>
            </a:r>
          </a:p>
          <a:p>
            <a:pPr lvl="0" algn="l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the extension used for project using python software.</a:t>
            </a:r>
          </a:p>
          <a:p>
            <a:pPr lvl="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main.py consists of the internal coding of this project.</a:t>
            </a:r>
          </a:p>
          <a:p>
            <a:pPr algn="l"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457201"/>
            <a:ext cx="7772400" cy="121920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MODULES OF THE PROJECT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0" y="1676400"/>
            <a:ext cx="5943600" cy="4495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 of hotel management is categorized into 5 main modules: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Check-INN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Show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Guest List</a:t>
            </a:r>
          </a:p>
          <a:p>
            <a:pPr lvl="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info of any Guest</a:t>
            </a:r>
          </a:p>
          <a:p>
            <a:pPr lvl="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Check-OUT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Terminate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 Exit Portal</a:t>
            </a:r>
          </a:p>
          <a:p>
            <a:pPr algn="l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8800" y="533400"/>
            <a:ext cx="6705600" cy="57912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CHECK-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INN: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This module takes you to the portal where it asks for the info of the customer who wants the room. This consists of the following details of the customer: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Name of the customer (string type), Customer’s Mobile No. (Numeric type) and the type of room the customer want to reserve.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SHOW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GUEST LIST: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Show guest list module shows the details of the customer which is saved according to the room no. . It shows the whole list of the customers who checked inn in the hotel.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GET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INFO OF ANY SPECIFIC GUEST: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It shows the past and present details i.e., who has allotted with which room at what time and the details of the guests who vacated the room in what time.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838200"/>
            <a:ext cx="6248400" cy="5638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CHECK-OUT: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 out is the process of freeing the customer from the room allotted to them whenever they are willing to vacate the room after the money is paid.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Receipt is also provided after the money is paid for the room.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TERMINATE OR EXIT PORTAL: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ends the process of any kind of input, output or to show details process. It comes out of the portal which performs the hotel management process.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five modules are linked together on the function of main.py.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other words, this function contains all the modules linked together and it provides a graphical user interface to execute the main.py.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160</TotalTime>
  <Words>393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Schoolbook</vt:lpstr>
      <vt:lpstr>Times New Roman</vt:lpstr>
      <vt:lpstr>Wingdings</vt:lpstr>
      <vt:lpstr>Wingdings 2</vt:lpstr>
      <vt:lpstr>Oriel</vt:lpstr>
      <vt:lpstr>CONTENTS</vt:lpstr>
      <vt:lpstr>INTRODUCTION</vt:lpstr>
      <vt:lpstr>FLOW CHART OF HOTEL MANAGEMENT</vt:lpstr>
      <vt:lpstr>HARDWARE AND SOFTWARE REQUIREMENTS</vt:lpstr>
      <vt:lpstr>DESCRIPTION</vt:lpstr>
      <vt:lpstr>CUSTOMER DETAILS </vt:lpstr>
      <vt:lpstr>MODULES OF THE PROJECT </vt:lpstr>
      <vt:lpstr>PowerPoint Presentation</vt:lpstr>
      <vt:lpstr>PowerPoint Presentation</vt:lpstr>
      <vt:lpstr>APPLICATIONS OF HOTEL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ON HOTEL MANAGEMENT</dc:title>
  <dc:creator>VAISHNAVEY</dc:creator>
  <cp:lastModifiedBy>Ayush Rout</cp:lastModifiedBy>
  <cp:revision>21</cp:revision>
  <dcterms:created xsi:type="dcterms:W3CDTF">2018-11-14T13:43:37Z</dcterms:created>
  <dcterms:modified xsi:type="dcterms:W3CDTF">2019-01-09T10:13:48Z</dcterms:modified>
</cp:coreProperties>
</file>