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6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2D6B-6179-447C-9091-C9CA1D0597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1AD3-A7F4-41B6-8F08-9A063490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254D-E625-459A-979D-37380D7DC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F291-3611-4130-92E6-CE8FAA449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EXERCISE</a:t>
            </a:r>
          </a:p>
          <a:p>
            <a:r>
              <a:rPr lang="en-US" dirty="0"/>
              <a:t>SABYASACHI PURKAYASTHA</a:t>
            </a:r>
          </a:p>
          <a:p>
            <a:r>
              <a:rPr lang="en-US" dirty="0"/>
              <a:t>M.TECH(GEOMATICS)</a:t>
            </a:r>
          </a:p>
        </p:txBody>
      </p:sp>
    </p:spTree>
    <p:extLst>
      <p:ext uri="{BB962C8B-B14F-4D97-AF65-F5344CB8AC3E}">
        <p14:creationId xmlns:p14="http://schemas.microsoft.com/office/powerpoint/2010/main" val="185875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1516D-5E72-4621-9F4E-210DDBFA065B}"/>
              </a:ext>
            </a:extLst>
          </p:cNvPr>
          <p:cNvSpPr/>
          <p:nvPr/>
        </p:nvSpPr>
        <p:spPr>
          <a:xfrm>
            <a:off x="0" y="0"/>
            <a:ext cx="9144000" cy="109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0D72-248D-474E-9D30-0ED6729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4882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A.</a:t>
            </a:r>
            <a:r>
              <a:rPr lang="en-US" sz="2900" b="1" dirty="0"/>
              <a:t> Distance traveled: total distance (unit: km) covered by each equipment on daily basis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284F-E64E-4997-883F-BDE24BA3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48581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STEPS: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Open dataset and parse ‘device_time_stamp’ field as a datetime object using Pandas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Clean undesired values from all columns. </a:t>
            </a:r>
            <a:r>
              <a:rPr lang="en-US" sz="1800" dirty="0" err="1"/>
              <a:t>E.g</a:t>
            </a:r>
            <a:r>
              <a:rPr lang="en-US" sz="1800" dirty="0"/>
              <a:t> strings were present within the ‘latitude_gps’ and ‘</a:t>
            </a:r>
            <a:r>
              <a:rPr lang="en-US" sz="1800" dirty="0" err="1"/>
              <a:t>longitude_gps</a:t>
            </a:r>
            <a:r>
              <a:rPr lang="en-US" sz="1800" dirty="0"/>
              <a:t>’ values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Removed all </a:t>
            </a:r>
            <a:r>
              <a:rPr lang="en-US" sz="1800" dirty="0" err="1"/>
              <a:t>NaN</a:t>
            </a:r>
            <a:r>
              <a:rPr lang="en-US" sz="1800" dirty="0"/>
              <a:t> values and 0 values occurring in ‘device_time_stamp’, ’</a:t>
            </a:r>
            <a:r>
              <a:rPr lang="en-US" sz="1800" dirty="0" err="1"/>
              <a:t>device_id_x</a:t>
            </a:r>
            <a:r>
              <a:rPr lang="en-US" sz="1800" dirty="0"/>
              <a:t>’, ’latitude_gps’, ’</a:t>
            </a:r>
            <a:r>
              <a:rPr lang="en-US" sz="1800" dirty="0" err="1"/>
              <a:t>longitude_gps</a:t>
            </a:r>
            <a:r>
              <a:rPr lang="en-US" sz="1800" dirty="0"/>
              <a:t>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Created a list of unique ‘</a:t>
            </a:r>
            <a:r>
              <a:rPr lang="en-US" sz="1800" dirty="0" err="1"/>
              <a:t>device_id_x</a:t>
            </a:r>
            <a:r>
              <a:rPr lang="en-US" sz="1800" dirty="0"/>
              <a:t>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For each element in the list, created a subset of the given </a:t>
            </a:r>
            <a:r>
              <a:rPr lang="en-US" sz="1800" dirty="0" err="1"/>
              <a:t>dataframe</a:t>
            </a:r>
            <a:endParaRPr lang="en-US" sz="1800" dirty="0"/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Sorted values by ‘device_time_stamp’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Using Pandas datetime accessor, selected all logged values from the subset day-wise.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Joined the point coordinates for each day to create a Shapely </a:t>
            </a:r>
            <a:r>
              <a:rPr lang="en-US" sz="1800" dirty="0" err="1"/>
              <a:t>LineString</a:t>
            </a:r>
            <a:r>
              <a:rPr lang="en-US" sz="1800" dirty="0"/>
              <a:t> and calculated its length.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Appended the device wise stats into a new data frame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After each element has been processed from step 6 to 10, we get the final </a:t>
            </a:r>
            <a:r>
              <a:rPr lang="en-US" sz="1800" dirty="0" err="1"/>
              <a:t>dataframe</a:t>
            </a:r>
            <a:r>
              <a:rPr lang="en-US" sz="1800" dirty="0"/>
              <a:t> that can be plotted to arrive at results for </a:t>
            </a:r>
            <a:r>
              <a:rPr lang="en-US" sz="1800" b="1" dirty="0"/>
              <a:t>PART 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7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1516D-5E72-4621-9F4E-210DDBFA065B}"/>
              </a:ext>
            </a:extLst>
          </p:cNvPr>
          <p:cNvSpPr/>
          <p:nvPr/>
        </p:nvSpPr>
        <p:spPr>
          <a:xfrm>
            <a:off x="0" y="0"/>
            <a:ext cx="9144000" cy="109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0D72-248D-474E-9D30-0ED6729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4882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A.</a:t>
            </a:r>
            <a:r>
              <a:rPr lang="en-US" sz="2900" b="1" dirty="0"/>
              <a:t> Distance traveled: total distance (unit: km) covered by each equipment on daily basis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E7247-4574-430C-A2C6-6CFE870E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2" y="1529863"/>
            <a:ext cx="7411915" cy="4465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1373C-9A01-4DD8-9346-DECC1FCCFDFF}"/>
              </a:ext>
            </a:extLst>
          </p:cNvPr>
          <p:cNvSpPr txBox="1"/>
          <p:nvPr/>
        </p:nvSpPr>
        <p:spPr>
          <a:xfrm>
            <a:off x="520909" y="2140558"/>
            <a:ext cx="461665" cy="2699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Distance in 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B07CE-0182-4875-A39F-46BC336502C4}"/>
              </a:ext>
            </a:extLst>
          </p:cNvPr>
          <p:cNvSpPr txBox="1"/>
          <p:nvPr/>
        </p:nvSpPr>
        <p:spPr>
          <a:xfrm>
            <a:off x="2483825" y="5846300"/>
            <a:ext cx="43609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ID</a:t>
            </a:r>
          </a:p>
        </p:txBody>
      </p:sp>
    </p:spTree>
    <p:extLst>
      <p:ext uri="{BB962C8B-B14F-4D97-AF65-F5344CB8AC3E}">
        <p14:creationId xmlns:p14="http://schemas.microsoft.com/office/powerpoint/2010/main" val="30206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1516D-5E72-4621-9F4E-210DDBFA065B}"/>
              </a:ext>
            </a:extLst>
          </p:cNvPr>
          <p:cNvSpPr/>
          <p:nvPr/>
        </p:nvSpPr>
        <p:spPr>
          <a:xfrm>
            <a:off x="0" y="0"/>
            <a:ext cx="9144000" cy="109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0D72-248D-474E-9D30-0ED6729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4882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B. </a:t>
            </a:r>
            <a:r>
              <a:rPr lang="en-US" sz="2900" b="1" dirty="0"/>
              <a:t>ON time: total time (unit: hour) for which ignition of each equipment was ON (track_num1 = 1)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284F-E64E-4997-883F-BDE24BA3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485811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STEPS: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Created a list of unique ‘</a:t>
            </a:r>
            <a:r>
              <a:rPr lang="en-US" sz="1800" dirty="0" err="1"/>
              <a:t>device_id_x</a:t>
            </a:r>
            <a:r>
              <a:rPr lang="en-US" sz="1800" dirty="0"/>
              <a:t>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For each element in the list, created a subset of the given </a:t>
            </a:r>
            <a:r>
              <a:rPr lang="en-US" sz="1800" dirty="0" err="1"/>
              <a:t>dataframe</a:t>
            </a:r>
            <a:endParaRPr lang="en-US" sz="1800" dirty="0"/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Sorted values by ‘device_time_stamp’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Using Pandas datetime accessor, selected all logged values from the subset day-wise.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Selected rows with track_num1 = 1 and thereafter counted the total ON seconds.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Appended the device wise ON stats into a new data frame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After each element has been processed from step 2 to 6, we get the final </a:t>
            </a:r>
            <a:r>
              <a:rPr lang="en-US" sz="1800" dirty="0" err="1"/>
              <a:t>dataframe</a:t>
            </a:r>
            <a:r>
              <a:rPr lang="en-US" sz="1800" dirty="0"/>
              <a:t> that can be plotted to arrive at results for </a:t>
            </a:r>
            <a:r>
              <a:rPr lang="en-US" sz="1800" b="1" dirty="0"/>
              <a:t>PART B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1516D-5E72-4621-9F4E-210DDBFA065B}"/>
              </a:ext>
            </a:extLst>
          </p:cNvPr>
          <p:cNvSpPr/>
          <p:nvPr/>
        </p:nvSpPr>
        <p:spPr>
          <a:xfrm>
            <a:off x="0" y="0"/>
            <a:ext cx="9144000" cy="109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0D72-248D-474E-9D30-0ED6729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4882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B. </a:t>
            </a:r>
            <a:r>
              <a:rPr lang="en-US" sz="2900" b="1" dirty="0"/>
              <a:t>ON time: total time (unit: hour) for which ignition of each equipment was ON (track_num1 = 1)</a:t>
            </a:r>
            <a:br>
              <a:rPr lang="en-US" sz="2900" b="1" dirty="0"/>
            </a:br>
            <a:r>
              <a:rPr lang="en-US" sz="2900" b="1" dirty="0"/>
              <a:t> </a:t>
            </a:r>
            <a:br>
              <a:rPr lang="en-US" sz="2900" b="1" dirty="0"/>
            </a:b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E7247-4574-430C-A2C6-6CFE870E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2" y="1552778"/>
            <a:ext cx="7411915" cy="442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1373C-9A01-4DD8-9346-DECC1FCCFDFF}"/>
              </a:ext>
            </a:extLst>
          </p:cNvPr>
          <p:cNvSpPr txBox="1"/>
          <p:nvPr/>
        </p:nvSpPr>
        <p:spPr>
          <a:xfrm>
            <a:off x="520909" y="2140558"/>
            <a:ext cx="461665" cy="2699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Time in 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B07CE-0182-4875-A39F-46BC336502C4}"/>
              </a:ext>
            </a:extLst>
          </p:cNvPr>
          <p:cNvSpPr txBox="1"/>
          <p:nvPr/>
        </p:nvSpPr>
        <p:spPr>
          <a:xfrm>
            <a:off x="2483825" y="5828716"/>
            <a:ext cx="43609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ID</a:t>
            </a:r>
          </a:p>
        </p:txBody>
      </p:sp>
    </p:spTree>
    <p:extLst>
      <p:ext uri="{BB962C8B-B14F-4D97-AF65-F5344CB8AC3E}">
        <p14:creationId xmlns:p14="http://schemas.microsoft.com/office/powerpoint/2010/main" val="97077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1516D-5E72-4621-9F4E-210DDBFA065B}"/>
              </a:ext>
            </a:extLst>
          </p:cNvPr>
          <p:cNvSpPr/>
          <p:nvPr/>
        </p:nvSpPr>
        <p:spPr>
          <a:xfrm>
            <a:off x="0" y="0"/>
            <a:ext cx="9144000" cy="109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0D72-248D-474E-9D30-0ED6729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6669"/>
            <a:ext cx="7886700" cy="92319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/>
              <a:t>C. </a:t>
            </a:r>
            <a:r>
              <a:rPr lang="en-US" sz="1800" b="1" dirty="0"/>
              <a:t>Equipment in the vicinity: if a main equipment is at the location of (latitude = 28.09029007, longitude = 77.33970642), provide a map (one map for each day) showing: a. geofence/circle of radius=100m around the main equipment; b. Equipment present inside fence between 9:00am and 9:10am (one map each day)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284F-E64E-4997-883F-BDE24BA3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485811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STEPS: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The device wise- per day wise  </a:t>
            </a:r>
            <a:r>
              <a:rPr lang="en-US" sz="1800" dirty="0" err="1"/>
              <a:t>dataframe</a:t>
            </a:r>
            <a:r>
              <a:rPr lang="en-US" sz="1800" dirty="0"/>
              <a:t> generated for previous task was iterated using ‘geometry’ column and for each point we queried if it lied within the circular buffer around the main equipment</a:t>
            </a:r>
          </a:p>
          <a:p>
            <a:pPr lvl="2" algn="just">
              <a:spcAft>
                <a:spcPts val="200"/>
              </a:spcAft>
            </a:pPr>
            <a:r>
              <a:rPr lang="en-US" sz="1400" dirty="0"/>
              <a:t>No results were found as none of the points intersected the buffer during the given time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C5D78-69D4-4802-9516-F1A5A52B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7" y="3129970"/>
            <a:ext cx="7605346" cy="31213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720977-F7BC-4A97-AE17-B19B3BAC6D14}"/>
              </a:ext>
            </a:extLst>
          </p:cNvPr>
          <p:cNvSpPr/>
          <p:nvPr/>
        </p:nvSpPr>
        <p:spPr>
          <a:xfrm>
            <a:off x="3842239" y="5671038"/>
            <a:ext cx="290146" cy="2901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084B2-96F0-48F6-AA8F-4E02670E0267}"/>
              </a:ext>
            </a:extLst>
          </p:cNvPr>
          <p:cNvSpPr txBox="1"/>
          <p:nvPr/>
        </p:nvSpPr>
        <p:spPr>
          <a:xfrm>
            <a:off x="3393831" y="5881999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D3350-5DBA-4B1E-BD29-9B9EFC8D0A4D}"/>
              </a:ext>
            </a:extLst>
          </p:cNvPr>
          <p:cNvSpPr txBox="1"/>
          <p:nvPr/>
        </p:nvSpPr>
        <p:spPr>
          <a:xfrm>
            <a:off x="4431323" y="4527948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4FB2E2-5340-4A64-8606-6556E653CBD3}"/>
              </a:ext>
            </a:extLst>
          </p:cNvPr>
          <p:cNvCxnSpPr/>
          <p:nvPr/>
        </p:nvCxnSpPr>
        <p:spPr>
          <a:xfrm flipV="1">
            <a:off x="4800600" y="4281892"/>
            <a:ext cx="211015" cy="3164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17FA8-6499-478D-8020-6E335DB215BB}"/>
              </a:ext>
            </a:extLst>
          </p:cNvPr>
          <p:cNvCxnSpPr/>
          <p:nvPr/>
        </p:nvCxnSpPr>
        <p:spPr>
          <a:xfrm flipH="1">
            <a:off x="4695092" y="4897280"/>
            <a:ext cx="79131" cy="481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8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1516D-5E72-4621-9F4E-210DDBFA065B}"/>
              </a:ext>
            </a:extLst>
          </p:cNvPr>
          <p:cNvSpPr/>
          <p:nvPr/>
        </p:nvSpPr>
        <p:spPr>
          <a:xfrm>
            <a:off x="0" y="0"/>
            <a:ext cx="9144000" cy="1099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0D72-248D-474E-9D30-0ED6729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6669"/>
            <a:ext cx="7886700" cy="92319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/>
              <a:t>B. </a:t>
            </a:r>
            <a:r>
              <a:rPr lang="en-US" sz="1800" b="1" dirty="0"/>
              <a:t>Equipment in the vicinity: if a main equipment is at the location of (latitude = 28.09029007, longitude = 77.33970642), provide a map (one map for each day) showing: a. geofence/circle of radius=100m around the main equipment; b. Equipment present inside fence between 9:00am and 9:10am (one map each day)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284F-E64E-4997-883F-BDE24BA3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485811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STEPS: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Created a list of unique ‘</a:t>
            </a:r>
            <a:r>
              <a:rPr lang="en-US" sz="1800" dirty="0" err="1"/>
              <a:t>device_id_x</a:t>
            </a:r>
            <a:r>
              <a:rPr lang="en-US" sz="1800" dirty="0"/>
              <a:t>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For each element in the list, created a subset of the given </a:t>
            </a:r>
            <a:r>
              <a:rPr lang="en-US" sz="1800" dirty="0" err="1"/>
              <a:t>dataframe</a:t>
            </a:r>
            <a:endParaRPr lang="en-US" sz="1800" dirty="0"/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Sorted values by ‘device_time_stamp’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Using Pandas datetime accessor, selected all logged values from the subset day-wise.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Selected rows with track_num1 = 1 and thereafter counted the total ON seconds using sum.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Appended the device wise ON stats into a new data frame</a:t>
            </a:r>
          </a:p>
          <a:p>
            <a:pPr marL="800100" lvl="1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en-US" sz="1800" dirty="0"/>
              <a:t>After each element has been processed from step 2 to 6, we get the final </a:t>
            </a:r>
            <a:r>
              <a:rPr lang="en-US" sz="1800" dirty="0" err="1"/>
              <a:t>dataframe</a:t>
            </a:r>
            <a:r>
              <a:rPr lang="en-US" sz="1800" dirty="0"/>
              <a:t> that can be plotted to arrive at results for </a:t>
            </a:r>
            <a:r>
              <a:rPr lang="en-US" sz="1800" b="1" dirty="0"/>
              <a:t>PART B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9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706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INVENTO LABS</vt:lpstr>
      <vt:lpstr>A. Distance traveled: total distance (unit: km) covered by each equipment on daily basis   </vt:lpstr>
      <vt:lpstr>A. Distance traveled: total distance (unit: km) covered by each equipment on daily basis   </vt:lpstr>
      <vt:lpstr>B. ON time: total time (unit: hour) for which ignition of each equipment was ON (track_num1 = 1)   </vt:lpstr>
      <vt:lpstr>B. ON time: total time (unit: hour) for which ignition of each equipment was ON (track_num1 = 1)   </vt:lpstr>
      <vt:lpstr>C. Equipment in the vicinity: if a main equipment is at the location of (latitude = 28.09029007, longitude = 77.33970642), provide a map (one map for each day) showing: a. geofence/circle of radius=100m around the main equipment; b. Equipment present inside fence between 9:00am and 9:10am (one map each day)   </vt:lpstr>
      <vt:lpstr>B. Equipment in the vicinity: if a main equipment is at the location of (latitude = 28.09029007, longitude = 77.33970642), provide a map (one map for each day) showing: a. geofence/circle of radius=100m around the main equipment; b. Equipment present inside fence between 9:00am and 9:10am (one map each day)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 LABS</dc:title>
  <dc:creator>WELCOME</dc:creator>
  <cp:lastModifiedBy>WELCOME</cp:lastModifiedBy>
  <cp:revision>9</cp:revision>
  <dcterms:created xsi:type="dcterms:W3CDTF">2018-12-05T15:34:13Z</dcterms:created>
  <dcterms:modified xsi:type="dcterms:W3CDTF">2018-12-06T20:22:14Z</dcterms:modified>
</cp:coreProperties>
</file>