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881C-5DA3-43F7-BC0B-4B97B85F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2DEB-454D-4F8A-BCFC-BDC08E2AB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0AC0-C7AF-42E4-AB46-90E49486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6C00-7F38-4CFB-9055-7BB8210C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7E07-75E3-4196-B396-486B3CB2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A928-7395-427C-B25C-E07FB913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C9BEE-71FA-42F4-B3E7-D9202CB6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AB83-4385-4CFA-8DD2-9F856609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3A998-21C7-4F98-BC03-F843A729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601A-A0B8-432B-B0CF-C1064BAD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FADE41-0D60-47BA-8852-73F86AF71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880AA-4FDA-43A0-8724-A7185091A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55858-08A9-4783-A03B-55955CD7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C6DE-393F-4102-8300-945DF31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DA9A-C8DF-48A7-BFEF-3B6029F6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1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7873-8A0D-4355-AB0E-A2BD3D1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8861-46B7-4385-8722-23DF47C3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6A675-4853-465E-ADF2-CDFBCB60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A944-AD62-4674-9CCB-A8D56568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E472-8B30-4AF7-9224-E0737ED1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A84E-AC8E-4F50-92A9-31E6E35B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5F8F6-540C-4273-AD43-6033050C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03AB-B420-49FC-B322-E9AC419F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665E-67B4-4F86-980E-01C41422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652D-4851-4FE5-945F-74D14076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9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3D80-79F0-4E55-B13D-5117F9EE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C1D8-5D30-4172-8C88-F8378B802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6B13-35D6-4177-B6F6-058AEDB9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DA76D-0730-4E3F-82B4-5A7A0CAC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62FBB-CB8E-4631-BD33-37126743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0BA3-8413-49C3-8B4E-ADDF13EA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92CE-3CB7-44FD-BB5B-296A419BF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1A99-588C-473D-8CAD-CE5DADCC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E3D4-FE6D-4A7D-91D0-014B131D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0D49B-C9DC-47A2-987C-C02110DEB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6E432-B5FA-4CE0-915A-4257A18F9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0129-D1BC-476A-BC64-3C38212D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76685-CB48-4A66-A625-7D9AA43B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18C3-6064-49CF-84BE-758AB187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A8BD-B758-4DE3-84A1-2646A7A2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E11F7-8DFA-452A-9C90-98BECDE9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A7783-B216-4FD8-8A4E-8077EF5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D8262-256C-4785-A499-7E3C067C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89024-14AF-410D-A364-C875F844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DB07D-2197-4C58-890A-0A4E5356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F25CB-79C1-4D9F-80D9-8AB4763B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AB8C-426F-487A-B842-AB46A46B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DFF4-7570-4A3D-9A61-E5C320F9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B1F4-AEDC-4EC4-BBDC-476817F3A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250D-044F-4B32-B4E5-C8A12B12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59A99-F889-4853-A19B-4740623F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48E04-261E-4AE4-BBEA-1C65F94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4A43-D3BF-480B-A8F6-BCF3FAD9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AAFAB-B5C0-4279-8E13-61E8D9E13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E2D07-501A-4D4F-943C-C21EA153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A9BB-7F54-475F-AEB0-0B46892E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BD5CE-02DB-46B3-8571-F713ED8D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B476D-2F28-4650-8BEA-9B48F14C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175C4-0EDB-4141-B6AF-BFFE7D1E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60517-63DA-409E-9C46-EDD07BFE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5601-AE4E-4D83-B633-D7D962BCF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4B41-237F-4986-B50A-8965A9FDFEB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5EDF-9B93-4DE0-95C5-E09DBC335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0450-638E-49DC-9B28-C23E33709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E98C2-0C31-4CF1-8820-CF5F658F5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99AB0-66EF-4DED-9A33-27E8F1FAB7EE}"/>
              </a:ext>
            </a:extLst>
          </p:cNvPr>
          <p:cNvSpPr/>
          <p:nvPr/>
        </p:nvSpPr>
        <p:spPr>
          <a:xfrm>
            <a:off x="0" y="0"/>
            <a:ext cx="12192000" cy="606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PromptX</a:t>
            </a:r>
            <a:r>
              <a:rPr lang="en-US" sz="3200" b="1" dirty="0"/>
              <a:t> - Bool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57EAFDE-36F9-4856-B4C5-CEBDDC739B36}"/>
              </a:ext>
            </a:extLst>
          </p:cNvPr>
          <p:cNvSpPr/>
          <p:nvPr/>
        </p:nvSpPr>
        <p:spPr>
          <a:xfrm>
            <a:off x="1559445" y="2769787"/>
            <a:ext cx="3164945" cy="111110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valueIfOmitted</a:t>
            </a:r>
            <a:endParaRPr lang="en-US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9F77B87-B865-40CC-AABF-17BFADCB70D4}"/>
              </a:ext>
            </a:extLst>
          </p:cNvPr>
          <p:cNvSpPr/>
          <p:nvPr/>
        </p:nvSpPr>
        <p:spPr>
          <a:xfrm>
            <a:off x="2158407" y="1754378"/>
            <a:ext cx="1967023" cy="489098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required = true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6D48D3A2-3693-48B2-B09B-C90819DFCAC5}"/>
              </a:ext>
            </a:extLst>
          </p:cNvPr>
          <p:cNvSpPr/>
          <p:nvPr/>
        </p:nvSpPr>
        <p:spPr>
          <a:xfrm>
            <a:off x="8066570" y="1738429"/>
            <a:ext cx="1967023" cy="489098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required =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3F279-C724-4BD0-870E-FF5E7F7F8049}"/>
              </a:ext>
            </a:extLst>
          </p:cNvPr>
          <p:cNvSpPr txBox="1"/>
          <p:nvPr/>
        </p:nvSpPr>
        <p:spPr>
          <a:xfrm>
            <a:off x="4416023" y="1012907"/>
            <a:ext cx="335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"Input bool? [y/n]"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2A40A-06BB-4653-89E4-70B3EEA89E45}"/>
              </a:ext>
            </a:extLst>
          </p:cNvPr>
          <p:cNvSpPr/>
          <p:nvPr/>
        </p:nvSpPr>
        <p:spPr>
          <a:xfrm>
            <a:off x="681371" y="4723519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false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F10CB0-2FBE-4E26-B74D-AE89797A251E}"/>
              </a:ext>
            </a:extLst>
          </p:cNvPr>
          <p:cNvSpPr/>
          <p:nvPr/>
        </p:nvSpPr>
        <p:spPr>
          <a:xfrm>
            <a:off x="4432877" y="4712886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true</a:t>
            </a: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0CC9A9-4765-46A9-8E83-8300C2E2CF59}"/>
              </a:ext>
            </a:extLst>
          </p:cNvPr>
          <p:cNvCxnSpPr>
            <a:stCxn id="5" idx="1"/>
            <a:endCxn id="13" idx="0"/>
          </p:cNvCxnSpPr>
          <p:nvPr/>
        </p:nvCxnSpPr>
        <p:spPr>
          <a:xfrm rot="10800000" flipV="1">
            <a:off x="1267933" y="3325337"/>
            <a:ext cx="291513" cy="139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D98D6CA-D784-48FD-93F4-0038E67ED4B6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4724390" y="3325338"/>
            <a:ext cx="295048" cy="1387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3FB8AAD0-1D8C-4A2F-B6B6-0FECCD4F0944}"/>
              </a:ext>
            </a:extLst>
          </p:cNvPr>
          <p:cNvSpPr/>
          <p:nvPr/>
        </p:nvSpPr>
        <p:spPr>
          <a:xfrm>
            <a:off x="7467612" y="2759153"/>
            <a:ext cx="3164945" cy="111110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valueIfOmitted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C17AD6-4E05-4F70-8F8A-5FB635CB399B}"/>
              </a:ext>
            </a:extLst>
          </p:cNvPr>
          <p:cNvSpPr txBox="1"/>
          <p:nvPr/>
        </p:nvSpPr>
        <p:spPr>
          <a:xfrm>
            <a:off x="6298567" y="3330670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5E172-C074-4864-953E-32ACC5108ACF}"/>
              </a:ext>
            </a:extLst>
          </p:cNvPr>
          <p:cNvSpPr txBox="1"/>
          <p:nvPr/>
        </p:nvSpPr>
        <p:spPr>
          <a:xfrm>
            <a:off x="10110951" y="3479656"/>
            <a:ext cx="88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ED6776-9AB1-4A3D-9878-928A48E3BCF0}"/>
              </a:ext>
            </a:extLst>
          </p:cNvPr>
          <p:cNvSpPr/>
          <p:nvPr/>
        </p:nvSpPr>
        <p:spPr>
          <a:xfrm>
            <a:off x="6589538" y="4712885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false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BEE1A1-506C-42C2-A9BE-80F7008AD6A3}"/>
              </a:ext>
            </a:extLst>
          </p:cNvPr>
          <p:cNvSpPr/>
          <p:nvPr/>
        </p:nvSpPr>
        <p:spPr>
          <a:xfrm>
            <a:off x="10341044" y="4702252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true</a:t>
            </a: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0D42981-41B9-4D4A-8941-FFDBEBF1A275}"/>
              </a:ext>
            </a:extLst>
          </p:cNvPr>
          <p:cNvCxnSpPr>
            <a:stCxn id="30" idx="1"/>
            <a:endCxn id="34" idx="0"/>
          </p:cNvCxnSpPr>
          <p:nvPr/>
        </p:nvCxnSpPr>
        <p:spPr>
          <a:xfrm rot="10800000" flipV="1">
            <a:off x="7176100" y="3314703"/>
            <a:ext cx="291513" cy="139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7A6A83E-7443-40F8-8D12-9D17EC167C99}"/>
              </a:ext>
            </a:extLst>
          </p:cNvPr>
          <p:cNvCxnSpPr>
            <a:stCxn id="30" idx="3"/>
            <a:endCxn id="36" idx="0"/>
          </p:cNvCxnSpPr>
          <p:nvPr/>
        </p:nvCxnSpPr>
        <p:spPr>
          <a:xfrm>
            <a:off x="10632557" y="3314704"/>
            <a:ext cx="295048" cy="1387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239EAA8-5574-456E-83AC-D7A57E784A93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2878764" y="2506631"/>
            <a:ext cx="5263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33E1CA-B28E-4623-B6AC-6D32B1DC537B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8784270" y="2493338"/>
            <a:ext cx="53162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15168D-C03C-43E0-81C9-04E5618012C8}"/>
              </a:ext>
            </a:extLst>
          </p:cNvPr>
          <p:cNvSpPr txBox="1"/>
          <p:nvPr/>
        </p:nvSpPr>
        <p:spPr>
          <a:xfrm>
            <a:off x="384026" y="3325342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2DB31F-FD2A-4CAC-953C-BD72FEF5D5C5}"/>
              </a:ext>
            </a:extLst>
          </p:cNvPr>
          <p:cNvSpPr txBox="1"/>
          <p:nvPr/>
        </p:nvSpPr>
        <p:spPr>
          <a:xfrm>
            <a:off x="4195070" y="3479656"/>
            <a:ext cx="88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879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99AB0-66EF-4DED-9A33-27E8F1FAB7EE}"/>
              </a:ext>
            </a:extLst>
          </p:cNvPr>
          <p:cNvSpPr/>
          <p:nvPr/>
        </p:nvSpPr>
        <p:spPr>
          <a:xfrm>
            <a:off x="0" y="0"/>
            <a:ext cx="12192000" cy="606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/>
              <a:t>PromptX</a:t>
            </a:r>
            <a:r>
              <a:rPr lang="en-US" sz="3200" b="1" dirty="0"/>
              <a:t> - </a:t>
            </a:r>
            <a:r>
              <a:rPr lang="en-US" sz="3200" b="1" dirty="0" err="1"/>
              <a:t>NBool</a:t>
            </a:r>
            <a:endParaRPr lang="en-US" sz="3200" b="1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6D48D3A2-3693-48B2-B09B-C90819DFCAC5}"/>
              </a:ext>
            </a:extLst>
          </p:cNvPr>
          <p:cNvSpPr/>
          <p:nvPr/>
        </p:nvSpPr>
        <p:spPr>
          <a:xfrm>
            <a:off x="8066570" y="1738429"/>
            <a:ext cx="1967023" cy="489098"/>
          </a:xfrm>
          <a:prstGeom prst="flowChartTermina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required =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3F279-C724-4BD0-870E-FF5E7F7F8049}"/>
              </a:ext>
            </a:extLst>
          </p:cNvPr>
          <p:cNvSpPr txBox="1"/>
          <p:nvPr/>
        </p:nvSpPr>
        <p:spPr>
          <a:xfrm>
            <a:off x="7370104" y="1012907"/>
            <a:ext cx="3359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"Input bool? [y/n]"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3FB8AAD0-1D8C-4A2F-B6B6-0FECCD4F0944}"/>
              </a:ext>
            </a:extLst>
          </p:cNvPr>
          <p:cNvSpPr/>
          <p:nvPr/>
        </p:nvSpPr>
        <p:spPr>
          <a:xfrm>
            <a:off x="7467612" y="2759153"/>
            <a:ext cx="3164945" cy="1111102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valueIfOmitted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C17AD6-4E05-4F70-8F8A-5FB635CB399B}"/>
              </a:ext>
            </a:extLst>
          </p:cNvPr>
          <p:cNvSpPr txBox="1"/>
          <p:nvPr/>
        </p:nvSpPr>
        <p:spPr>
          <a:xfrm>
            <a:off x="8193282" y="3870255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false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35E172-C074-4864-953E-32ACC5108ACF}"/>
              </a:ext>
            </a:extLst>
          </p:cNvPr>
          <p:cNvSpPr txBox="1"/>
          <p:nvPr/>
        </p:nvSpPr>
        <p:spPr>
          <a:xfrm>
            <a:off x="10110951" y="3479656"/>
            <a:ext cx="880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true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ED6776-9AB1-4A3D-9878-928A48E3BCF0}"/>
              </a:ext>
            </a:extLst>
          </p:cNvPr>
          <p:cNvSpPr/>
          <p:nvPr/>
        </p:nvSpPr>
        <p:spPr>
          <a:xfrm>
            <a:off x="6589538" y="4712885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[null]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2068B1-66DB-4EF2-8A26-15FF3F7958F2}"/>
              </a:ext>
            </a:extLst>
          </p:cNvPr>
          <p:cNvSpPr/>
          <p:nvPr/>
        </p:nvSpPr>
        <p:spPr>
          <a:xfrm>
            <a:off x="8463523" y="4712885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false</a:t>
            </a: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BEE1A1-506C-42C2-A9BE-80F7008AD6A3}"/>
              </a:ext>
            </a:extLst>
          </p:cNvPr>
          <p:cNvSpPr/>
          <p:nvPr/>
        </p:nvSpPr>
        <p:spPr>
          <a:xfrm>
            <a:off x="10341044" y="4702252"/>
            <a:ext cx="1173122" cy="11111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"" = true</a:t>
            </a:r>
          </a:p>
          <a:p>
            <a:r>
              <a:rPr lang="en-US" dirty="0"/>
              <a:t>0 = false</a:t>
            </a:r>
          </a:p>
          <a:p>
            <a:r>
              <a:rPr lang="en-US" dirty="0"/>
              <a:t>1 = true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0D42981-41B9-4D4A-8941-FFDBEBF1A275}"/>
              </a:ext>
            </a:extLst>
          </p:cNvPr>
          <p:cNvCxnSpPr>
            <a:stCxn id="30" idx="1"/>
            <a:endCxn id="34" idx="0"/>
          </p:cNvCxnSpPr>
          <p:nvPr/>
        </p:nvCxnSpPr>
        <p:spPr>
          <a:xfrm rot="10800000" flipV="1">
            <a:off x="7176100" y="3314703"/>
            <a:ext cx="291513" cy="1398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7A6A83E-7443-40F8-8D12-9D17EC167C99}"/>
              </a:ext>
            </a:extLst>
          </p:cNvPr>
          <p:cNvCxnSpPr>
            <a:stCxn id="30" idx="3"/>
            <a:endCxn id="36" idx="0"/>
          </p:cNvCxnSpPr>
          <p:nvPr/>
        </p:nvCxnSpPr>
        <p:spPr>
          <a:xfrm>
            <a:off x="10632557" y="3314704"/>
            <a:ext cx="295048" cy="1387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94652C8-45BE-497B-869F-8D8EC25C1CC0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5400000">
            <a:off x="8628770" y="4291570"/>
            <a:ext cx="84263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533E1CA-B28E-4623-B6AC-6D32B1DC537B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 rot="16200000" flipH="1">
            <a:off x="8784270" y="2493338"/>
            <a:ext cx="53162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DF0E6B2-D1BA-4F7B-8321-4E35CE2DBF04}"/>
              </a:ext>
            </a:extLst>
          </p:cNvPr>
          <p:cNvSpPr txBox="1"/>
          <p:nvPr/>
        </p:nvSpPr>
        <p:spPr>
          <a:xfrm>
            <a:off x="6329671" y="3325337"/>
            <a:ext cx="880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null</a:t>
            </a:r>
            <a:endParaRPr lang="en-US" sz="1400" dirty="0"/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"[y/n]"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409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143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Carl</dc:creator>
  <cp:lastModifiedBy>Thomas, Carl</cp:lastModifiedBy>
  <cp:revision>10</cp:revision>
  <dcterms:created xsi:type="dcterms:W3CDTF">2022-04-19T23:28:34Z</dcterms:created>
  <dcterms:modified xsi:type="dcterms:W3CDTF">2022-04-20T02:12:03Z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662fcd2-3ff9-4261-9b26-9dd5808d0bb4_Enabled">
    <vt:lpwstr>true</vt:lpwstr>
  </property>
  <property fmtid="{D5CDD505-2E9C-101B-9397-08002B2CF9AE}" pid="3" name="MSIP_Label_d662fcd2-3ff9-4261-9b26-9dd5808d0bb4_SetDate">
    <vt:lpwstr>2022-04-19T23:28:52Z</vt:lpwstr>
  </property>
  <property fmtid="{D5CDD505-2E9C-101B-9397-08002B2CF9AE}" pid="4" name="MSIP_Label_d662fcd2-3ff9-4261-9b26-9dd5808d0bb4_Method">
    <vt:lpwstr>Privileged</vt:lpwstr>
  </property>
  <property fmtid="{D5CDD505-2E9C-101B-9397-08002B2CF9AE}" pid="5" name="MSIP_Label_d662fcd2-3ff9-4261-9b26-9dd5808d0bb4_Name">
    <vt:lpwstr>d662fcd2-3ff9-4261-9b26-9dd5808d0bb4</vt:lpwstr>
  </property>
  <property fmtid="{D5CDD505-2E9C-101B-9397-08002B2CF9AE}" pid="6" name="MSIP_Label_d662fcd2-3ff9-4261-9b26-9dd5808d0bb4_SiteId">
    <vt:lpwstr>5ee3b0ba-a559-45ee-a69e-6d3e963a3e72</vt:lpwstr>
  </property>
  <property fmtid="{D5CDD505-2E9C-101B-9397-08002B2CF9AE}" pid="7" name="MSIP_Label_d662fcd2-3ff9-4261-9b26-9dd5808d0bb4_ActionId">
    <vt:lpwstr>40ad539c-4366-440c-aacd-338e832962f4</vt:lpwstr>
  </property>
  <property fmtid="{D5CDD505-2E9C-101B-9397-08002B2CF9AE}" pid="8" name="MSIP_Label_d662fcd2-3ff9-4261-9b26-9dd5808d0bb4_ContentBits">
    <vt:lpwstr>0</vt:lpwstr>
  </property>
</Properties>
</file>