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A898-FCF1-0343-80FC-469D0170F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0277B-B79B-0947-91D6-CF28B50BE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49F7-90F0-A942-A0F5-E7FED4B2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EF14-1B67-2B40-8AA7-0F457A37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35F8-DC1D-8445-B912-6AB99504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0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6D5C-C3E0-C44F-8DE5-D944EA0F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504D-80E3-B44C-97CF-518A4629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B981-1A81-2243-8358-2426F0B1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C73E6-3799-4447-A047-CB953E8F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8BE4-ADC0-3B48-B79B-4D9B34C9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7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9AE43-2C6D-9B45-A1E7-11B48129B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77CC7-BB10-AF45-9085-C46C12E37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7948-EC1F-E946-8662-44931473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FED1-4D3F-BC42-9831-90B2D2E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DCF0-0271-9B46-9C16-D2C3CF5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7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2209-0C0A-CF49-B7EF-A7913D24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26F0-191D-6749-A725-F72833F4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A6DA-D4E1-AB40-A100-F1FB48E4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BC49-D620-3E4D-A9D6-D43DF38A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74B0-A293-EE40-ACC5-4FCFCC16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3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2AB6-6C98-204B-BF3A-0F902253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8C5F-66D2-214A-B715-14899EAD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D01C-A44C-5441-9E72-C3710280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43D4-4CE4-C34B-8315-394F806A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2F07-4C5E-9044-BBA9-1737B53F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8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9EFD-E793-C84E-B7B2-D5BDEE32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0E69-E7E0-C041-980D-D4FB95F3A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67094-BBA5-D94C-B18D-DB704414E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4DFF-4F1B-8E44-9E31-33CFAB4F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2961F-914C-D04B-9760-E29B59FA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4B84-F47B-094D-931C-D6EBC6E9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9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F0FE-0872-9743-9BD5-3AFAE9D7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71CDA-BE96-AE4C-89F8-C4C4F51A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A1BE7-9495-1E40-ACCE-EEACEC22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6795C-07C2-CC48-B721-4734EBF2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256A0-4240-EE46-BEED-1401876E0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1AFF7-D90A-7640-AE36-97938F3E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F08AA-8813-1245-AAC5-53618172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AC279-B98A-0F46-8C65-9EC22416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03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4DD1-FEED-BB47-BB72-F6D2FE9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820BE-C690-134B-9E20-5F66347C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B5C7C-3267-9E47-800A-31BA54B3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D8B93-728C-B749-A087-122F518C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8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8A2B8-F088-3143-B55A-21B5737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BCAC1-C32F-E44E-A77D-CE549355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FFD6-5F53-C744-83CB-636F7E12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4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72B6-4278-0541-BC73-D63081AE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4D5E-7601-5347-9C8D-0052F1D9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EA38B-BFC2-774F-AD73-9E0E3001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794C-7BE8-E444-9B11-D61A940D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CFA71-A37E-CD47-9556-7E406E43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1A61-D6D0-E943-ADA9-8EA384FE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7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4C33-77AB-0D42-8364-62FBA8DC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834D3-D73B-1B44-9AF2-F0DF0800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80D47-0C93-1A4A-ABE1-DF1AC897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2FE1A-810E-B24C-92FA-C2040483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0F7E1-106B-BB42-8F50-392DEF58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DC4E-D58F-974E-B308-A2DF75C4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1AA3A-4848-9640-9921-ACA384C2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F852-8475-D144-A995-B16E3D38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B470-2110-C843-9609-88485C103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B466-2367-C84D-A710-6B5D1F31B52D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0DFE-FB9F-944A-83EB-9C9F3D3C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9633-E06F-DD4B-AABF-63DCD8E6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D525-7339-2C48-A286-751902ADD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18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4776-3E35-9C4B-8A8B-15CC68907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95F3-BB31-F943-BF5C-CA8788076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7C350B-D413-A54B-A9C1-717D2A6D9DEB}"/>
              </a:ext>
            </a:extLst>
          </p:cNvPr>
          <p:cNvSpPr/>
          <p:nvPr/>
        </p:nvSpPr>
        <p:spPr>
          <a:xfrm>
            <a:off x="4191000" y="4212771"/>
            <a:ext cx="4103914" cy="112123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D23793-6C32-694B-A3CE-173A4AAD5DE6}"/>
              </a:ext>
            </a:extLst>
          </p:cNvPr>
          <p:cNvCxnSpPr>
            <a:cxnSpLocks/>
          </p:cNvCxnSpPr>
          <p:nvPr/>
        </p:nvCxnSpPr>
        <p:spPr>
          <a:xfrm>
            <a:off x="2492829" y="4103912"/>
            <a:ext cx="58020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4F10A2-3B4F-794D-BA2D-AFF20BB90611}"/>
              </a:ext>
            </a:extLst>
          </p:cNvPr>
          <p:cNvSpPr txBox="1"/>
          <p:nvPr/>
        </p:nvSpPr>
        <p:spPr>
          <a:xfrm>
            <a:off x="2754087" y="4409497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OS Layer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91B8A9-6135-084D-874F-F49263E23802}"/>
              </a:ext>
            </a:extLst>
          </p:cNvPr>
          <p:cNvSpPr/>
          <p:nvPr/>
        </p:nvSpPr>
        <p:spPr>
          <a:xfrm>
            <a:off x="4191001" y="2868385"/>
            <a:ext cx="2044480" cy="112123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E92F-E121-6E4C-9CEB-625C47F2FAB1}"/>
              </a:ext>
            </a:extLst>
          </p:cNvPr>
          <p:cNvSpPr txBox="1"/>
          <p:nvPr/>
        </p:nvSpPr>
        <p:spPr>
          <a:xfrm rot="16200000">
            <a:off x="1289135" y="2415702"/>
            <a:ext cx="20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FE473-FEF7-A04C-A893-4B71E4033278}"/>
              </a:ext>
            </a:extLst>
          </p:cNvPr>
          <p:cNvSpPr txBox="1"/>
          <p:nvPr/>
        </p:nvSpPr>
        <p:spPr>
          <a:xfrm>
            <a:off x="2492829" y="1971863"/>
            <a:ext cx="15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Package Layer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3B1D070-8A7A-0341-8A0D-6DADDC8EDF3F}"/>
              </a:ext>
            </a:extLst>
          </p:cNvPr>
          <p:cNvSpPr/>
          <p:nvPr/>
        </p:nvSpPr>
        <p:spPr>
          <a:xfrm rot="16200000">
            <a:off x="3862445" y="1922486"/>
            <a:ext cx="1150379" cy="46808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E51128D-63AE-BA4A-A04F-257EE3CAE205}"/>
              </a:ext>
            </a:extLst>
          </p:cNvPr>
          <p:cNvSpPr/>
          <p:nvPr/>
        </p:nvSpPr>
        <p:spPr>
          <a:xfrm>
            <a:off x="7699609" y="2868385"/>
            <a:ext cx="587829" cy="112123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CD0630-EE45-0849-B82F-77B1B61C2956}"/>
              </a:ext>
            </a:extLst>
          </p:cNvPr>
          <p:cNvSpPr/>
          <p:nvPr/>
        </p:nvSpPr>
        <p:spPr>
          <a:xfrm>
            <a:off x="6382439" y="2868385"/>
            <a:ext cx="685800" cy="112123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E5950-11D4-3644-8B3A-082771EB2EEF}"/>
              </a:ext>
            </a:extLst>
          </p:cNvPr>
          <p:cNvCxnSpPr>
            <a:cxnSpLocks/>
          </p:cNvCxnSpPr>
          <p:nvPr/>
        </p:nvCxnSpPr>
        <p:spPr>
          <a:xfrm>
            <a:off x="7215197" y="3429000"/>
            <a:ext cx="371475" cy="0"/>
          </a:xfrm>
          <a:prstGeom prst="line">
            <a:avLst/>
          </a:prstGeom>
          <a:ln w="76200" cap="rnd">
            <a:solidFill>
              <a:schemeClr val="dk1"/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C664A-515F-DC4D-BD78-BE6F1B1735BF}"/>
              </a:ext>
            </a:extLst>
          </p:cNvPr>
          <p:cNvSpPr/>
          <p:nvPr/>
        </p:nvSpPr>
        <p:spPr>
          <a:xfrm rot="16200000">
            <a:off x="4493479" y="1922486"/>
            <a:ext cx="1150379" cy="468085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A06782-B126-D74C-89A5-000094AB5AB0}"/>
              </a:ext>
            </a:extLst>
          </p:cNvPr>
          <p:cNvSpPr/>
          <p:nvPr/>
        </p:nvSpPr>
        <p:spPr>
          <a:xfrm rot="16200000">
            <a:off x="5173977" y="1923478"/>
            <a:ext cx="1150379" cy="468085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7280B0-3753-1445-9ABA-D4795BF47D61}"/>
              </a:ext>
            </a:extLst>
          </p:cNvPr>
          <p:cNvCxnSpPr>
            <a:cxnSpLocks/>
          </p:cNvCxnSpPr>
          <p:nvPr/>
        </p:nvCxnSpPr>
        <p:spPr>
          <a:xfrm>
            <a:off x="2492829" y="2786148"/>
            <a:ext cx="58020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541DBA-222E-A74B-9E7F-AF65E4EA4D83}"/>
              </a:ext>
            </a:extLst>
          </p:cNvPr>
          <p:cNvSpPr txBox="1"/>
          <p:nvPr/>
        </p:nvSpPr>
        <p:spPr>
          <a:xfrm>
            <a:off x="2397344" y="3122242"/>
            <a:ext cx="183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Framework Layer</a:t>
            </a:r>
          </a:p>
        </p:txBody>
      </p:sp>
    </p:spTree>
    <p:extLst>
      <p:ext uri="{BB962C8B-B14F-4D97-AF65-F5344CB8AC3E}">
        <p14:creationId xmlns:p14="http://schemas.microsoft.com/office/powerpoint/2010/main" val="151431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7C350B-D413-A54B-A9C1-717D2A6D9DEB}"/>
              </a:ext>
            </a:extLst>
          </p:cNvPr>
          <p:cNvSpPr/>
          <p:nvPr/>
        </p:nvSpPr>
        <p:spPr>
          <a:xfrm>
            <a:off x="4191000" y="4212771"/>
            <a:ext cx="2950029" cy="112123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D23793-6C32-694B-A3CE-173A4AAD5DE6}"/>
              </a:ext>
            </a:extLst>
          </p:cNvPr>
          <p:cNvCxnSpPr>
            <a:cxnSpLocks/>
          </p:cNvCxnSpPr>
          <p:nvPr/>
        </p:nvCxnSpPr>
        <p:spPr>
          <a:xfrm>
            <a:off x="2492829" y="4103912"/>
            <a:ext cx="48332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4F10A2-3B4F-794D-BA2D-AFF20BB90611}"/>
              </a:ext>
            </a:extLst>
          </p:cNvPr>
          <p:cNvSpPr txBox="1"/>
          <p:nvPr/>
        </p:nvSpPr>
        <p:spPr>
          <a:xfrm>
            <a:off x="2754087" y="4409497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OS Layer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91B8A9-6135-084D-874F-F49263E23802}"/>
              </a:ext>
            </a:extLst>
          </p:cNvPr>
          <p:cNvSpPr/>
          <p:nvPr/>
        </p:nvSpPr>
        <p:spPr>
          <a:xfrm>
            <a:off x="4191001" y="2868385"/>
            <a:ext cx="2044480" cy="112123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E92F-E121-6E4C-9CEB-625C47F2FAB1}"/>
              </a:ext>
            </a:extLst>
          </p:cNvPr>
          <p:cNvSpPr txBox="1"/>
          <p:nvPr/>
        </p:nvSpPr>
        <p:spPr>
          <a:xfrm rot="16200000">
            <a:off x="1289135" y="2415702"/>
            <a:ext cx="20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FE473-FEF7-A04C-A893-4B71E4033278}"/>
              </a:ext>
            </a:extLst>
          </p:cNvPr>
          <p:cNvSpPr txBox="1"/>
          <p:nvPr/>
        </p:nvSpPr>
        <p:spPr>
          <a:xfrm>
            <a:off x="2492829" y="1971863"/>
            <a:ext cx="15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Package Layer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3B1D070-8A7A-0341-8A0D-6DADDC8EDF3F}"/>
              </a:ext>
            </a:extLst>
          </p:cNvPr>
          <p:cNvSpPr/>
          <p:nvPr/>
        </p:nvSpPr>
        <p:spPr>
          <a:xfrm rot="16200000">
            <a:off x="3862445" y="1922486"/>
            <a:ext cx="1150379" cy="46808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C664A-515F-DC4D-BD78-BE6F1B1735BF}"/>
              </a:ext>
            </a:extLst>
          </p:cNvPr>
          <p:cNvSpPr/>
          <p:nvPr/>
        </p:nvSpPr>
        <p:spPr>
          <a:xfrm rot="16200000">
            <a:off x="4493479" y="1922486"/>
            <a:ext cx="1150379" cy="468085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A06782-B126-D74C-89A5-000094AB5AB0}"/>
              </a:ext>
            </a:extLst>
          </p:cNvPr>
          <p:cNvSpPr/>
          <p:nvPr/>
        </p:nvSpPr>
        <p:spPr>
          <a:xfrm rot="16200000">
            <a:off x="5173977" y="1923478"/>
            <a:ext cx="1150379" cy="46808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F03EAC-1694-154C-BAAA-E83340FB61C9}"/>
              </a:ext>
            </a:extLst>
          </p:cNvPr>
          <p:cNvCxnSpPr>
            <a:cxnSpLocks/>
          </p:cNvCxnSpPr>
          <p:nvPr/>
        </p:nvCxnSpPr>
        <p:spPr>
          <a:xfrm>
            <a:off x="2492829" y="2786148"/>
            <a:ext cx="48332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56AD8C-43C3-3340-9772-A24FB6CFA82C}"/>
              </a:ext>
            </a:extLst>
          </p:cNvPr>
          <p:cNvSpPr txBox="1"/>
          <p:nvPr/>
        </p:nvSpPr>
        <p:spPr>
          <a:xfrm>
            <a:off x="2397344" y="3122242"/>
            <a:ext cx="183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Framework Layer</a:t>
            </a:r>
          </a:p>
        </p:txBody>
      </p:sp>
    </p:spTree>
    <p:extLst>
      <p:ext uri="{BB962C8B-B14F-4D97-AF65-F5344CB8AC3E}">
        <p14:creationId xmlns:p14="http://schemas.microsoft.com/office/powerpoint/2010/main" val="9988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7C350B-D413-A54B-A9C1-717D2A6D9DEB}"/>
              </a:ext>
            </a:extLst>
          </p:cNvPr>
          <p:cNvSpPr/>
          <p:nvPr/>
        </p:nvSpPr>
        <p:spPr>
          <a:xfrm>
            <a:off x="4191000" y="4212771"/>
            <a:ext cx="2950029" cy="112123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D23793-6C32-694B-A3CE-173A4AAD5DE6}"/>
              </a:ext>
            </a:extLst>
          </p:cNvPr>
          <p:cNvCxnSpPr>
            <a:cxnSpLocks/>
          </p:cNvCxnSpPr>
          <p:nvPr/>
        </p:nvCxnSpPr>
        <p:spPr>
          <a:xfrm>
            <a:off x="2492829" y="4103912"/>
            <a:ext cx="48332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4F10A2-3B4F-794D-BA2D-AFF20BB90611}"/>
              </a:ext>
            </a:extLst>
          </p:cNvPr>
          <p:cNvSpPr txBox="1"/>
          <p:nvPr/>
        </p:nvSpPr>
        <p:spPr>
          <a:xfrm>
            <a:off x="2105563" y="459416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OS Layer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91B8A9-6135-084D-874F-F49263E23802}"/>
              </a:ext>
            </a:extLst>
          </p:cNvPr>
          <p:cNvSpPr/>
          <p:nvPr/>
        </p:nvSpPr>
        <p:spPr>
          <a:xfrm>
            <a:off x="4191001" y="2868385"/>
            <a:ext cx="1659383" cy="112123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E92F-E121-6E4C-9CEB-625C47F2FAB1}"/>
              </a:ext>
            </a:extLst>
          </p:cNvPr>
          <p:cNvSpPr txBox="1"/>
          <p:nvPr/>
        </p:nvSpPr>
        <p:spPr>
          <a:xfrm>
            <a:off x="2105563" y="3205803"/>
            <a:ext cx="203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 Layer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F03EAC-1694-154C-BAAA-E83340FB61C9}"/>
              </a:ext>
            </a:extLst>
          </p:cNvPr>
          <p:cNvCxnSpPr>
            <a:cxnSpLocks/>
          </p:cNvCxnSpPr>
          <p:nvPr/>
        </p:nvCxnSpPr>
        <p:spPr>
          <a:xfrm>
            <a:off x="2492829" y="2786148"/>
            <a:ext cx="48332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B77F6403-37C8-429C-AF2B-3B80353A9EA8}"/>
              </a:ext>
            </a:extLst>
          </p:cNvPr>
          <p:cNvSpPr/>
          <p:nvPr/>
        </p:nvSpPr>
        <p:spPr>
          <a:xfrm>
            <a:off x="6553200" y="2868385"/>
            <a:ext cx="587829" cy="112123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0D990E-89D3-4469-9D1C-691F39890301}"/>
              </a:ext>
            </a:extLst>
          </p:cNvPr>
          <p:cNvCxnSpPr>
            <a:cxnSpLocks/>
          </p:cNvCxnSpPr>
          <p:nvPr/>
        </p:nvCxnSpPr>
        <p:spPr>
          <a:xfrm>
            <a:off x="6024398" y="3429000"/>
            <a:ext cx="371475" cy="0"/>
          </a:xfrm>
          <a:prstGeom prst="line">
            <a:avLst/>
          </a:prstGeom>
          <a:ln w="76200" cap="rnd">
            <a:solidFill>
              <a:schemeClr val="dk1"/>
            </a:solidFill>
            <a:prstDash val="sysDot"/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AF1676-015D-4584-B284-D8107996AB14}"/>
              </a:ext>
            </a:extLst>
          </p:cNvPr>
          <p:cNvSpPr txBox="1"/>
          <p:nvPr/>
        </p:nvSpPr>
        <p:spPr>
          <a:xfrm>
            <a:off x="5414891" y="1871681"/>
            <a:ext cx="196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A94836-872A-480C-A3D2-2A75368B0CEE}"/>
              </a:ext>
            </a:extLst>
          </p:cNvPr>
          <p:cNvCxnSpPr>
            <a:cxnSpLocks/>
          </p:cNvCxnSpPr>
          <p:nvPr/>
        </p:nvCxnSpPr>
        <p:spPr>
          <a:xfrm>
            <a:off x="6640497" y="2246050"/>
            <a:ext cx="206617" cy="39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09566-756D-4579-B24F-C01AEBB653FA}"/>
              </a:ext>
            </a:extLst>
          </p:cNvPr>
          <p:cNvCxnSpPr>
            <a:cxnSpLocks/>
          </p:cNvCxnSpPr>
          <p:nvPr/>
        </p:nvCxnSpPr>
        <p:spPr>
          <a:xfrm flipH="1">
            <a:off x="6395873" y="2246050"/>
            <a:ext cx="244624" cy="4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8FB77C1-3DDE-4C5A-9CCC-9F963D93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A3D83FD-E69A-4100-A8D5-AE234B64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73" y="1491539"/>
            <a:ext cx="6849665" cy="38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851650-D98C-46F1-92ED-612AE3800651}"/>
              </a:ext>
            </a:extLst>
          </p:cNvPr>
          <p:cNvSpPr/>
          <p:nvPr/>
        </p:nvSpPr>
        <p:spPr>
          <a:xfrm>
            <a:off x="4040901" y="2623835"/>
            <a:ext cx="360120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GB" sz="28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How to install Omnet++  </a:t>
            </a:r>
          </a:p>
          <a:p>
            <a:pPr algn="ctr"/>
            <a:r>
              <a:rPr lang="en-GB" sz="28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 the Ubuntu 18.04</a:t>
            </a:r>
          </a:p>
        </p:txBody>
      </p:sp>
    </p:spTree>
    <p:extLst>
      <p:ext uri="{BB962C8B-B14F-4D97-AF65-F5344CB8AC3E}">
        <p14:creationId xmlns:p14="http://schemas.microsoft.com/office/powerpoint/2010/main" val="139893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8FB77C1-3DDE-4C5A-9CCC-9F963D93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A3D83FD-E69A-4100-A8D5-AE234B64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88" y="1589194"/>
            <a:ext cx="6849665" cy="38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851650-D98C-46F1-92ED-612AE3800651}"/>
              </a:ext>
            </a:extLst>
          </p:cNvPr>
          <p:cNvSpPr/>
          <p:nvPr/>
        </p:nvSpPr>
        <p:spPr>
          <a:xfrm>
            <a:off x="4206754" y="3488352"/>
            <a:ext cx="36012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GB" sz="28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What is Omnet++?  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E9FC336E-4B43-4BB0-9ECC-30F945EE7F03}"/>
              </a:ext>
            </a:extLst>
          </p:cNvPr>
          <p:cNvSpPr/>
          <p:nvPr/>
        </p:nvSpPr>
        <p:spPr>
          <a:xfrm>
            <a:off x="5441885" y="2393105"/>
            <a:ext cx="1130947" cy="976544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</TotalTime>
  <Words>35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Barzegar Hamid Reza</dc:creator>
  <cp:lastModifiedBy>hamid reza Barzegar</cp:lastModifiedBy>
  <cp:revision>8</cp:revision>
  <dcterms:created xsi:type="dcterms:W3CDTF">2019-09-19T14:10:47Z</dcterms:created>
  <dcterms:modified xsi:type="dcterms:W3CDTF">2019-10-04T10:03:12Z</dcterms:modified>
</cp:coreProperties>
</file>