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  <p:sldMasterId id="2147483657" r:id="rId5"/>
    <p:sldMasterId id="2147483648" r:id="rId6"/>
    <p:sldMasterId id="2147483676" r:id="rId7"/>
    <p:sldMasterId id="2147483660" r:id="rId8"/>
    <p:sldMasterId id="2147483668" r:id="rId9"/>
  </p:sldMasterIdLst>
  <p:sldIdLst>
    <p:sldId id="645" r:id="rId10"/>
    <p:sldId id="646" r:id="rId11"/>
    <p:sldId id="259" r:id="rId12"/>
    <p:sldId id="632" r:id="rId13"/>
    <p:sldId id="634" r:id="rId14"/>
    <p:sldId id="635" r:id="rId15"/>
    <p:sldId id="636" r:id="rId16"/>
    <p:sldId id="637" r:id="rId17"/>
    <p:sldId id="638" r:id="rId18"/>
    <p:sldId id="639" r:id="rId19"/>
    <p:sldId id="640" r:id="rId20"/>
    <p:sldId id="641" r:id="rId21"/>
    <p:sldId id="642" r:id="rId22"/>
    <p:sldId id="643" r:id="rId23"/>
    <p:sldId id="644" r:id="rId24"/>
    <p:sldId id="647" r:id="rId25"/>
    <p:sldId id="630" r:id="rId26"/>
    <p:sldId id="257" r:id="rId27"/>
    <p:sldId id="260" r:id="rId28"/>
    <p:sldId id="628" r:id="rId29"/>
    <p:sldId id="629" r:id="rId30"/>
    <p:sldId id="613" r:id="rId31"/>
    <p:sldId id="615" r:id="rId32"/>
    <p:sldId id="616" r:id="rId33"/>
    <p:sldId id="617" r:id="rId34"/>
    <p:sldId id="620" r:id="rId35"/>
    <p:sldId id="618" r:id="rId36"/>
    <p:sldId id="619" r:id="rId37"/>
    <p:sldId id="621" r:id="rId38"/>
    <p:sldId id="622" r:id="rId39"/>
    <p:sldId id="62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D2B"/>
    <a:srgbClr val="78B9E7"/>
    <a:srgbClr val="404041"/>
    <a:srgbClr val="E1ED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4"/>
    <p:restoredTop sz="94645"/>
  </p:normalViewPr>
  <p:slideViewPr>
    <p:cSldViewPr snapToGrid="0" snapToObjects="1">
      <p:cViewPr varScale="1">
        <p:scale>
          <a:sx n="65" d="100"/>
          <a:sy n="65" d="100"/>
        </p:scale>
        <p:origin x="10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0L02C2\Desktop\MAF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0L02C2\Desktop\MAF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10" b="1" baseline="0"/>
              <a:t>WMC 2017 MAF Sales</a:t>
            </a:r>
            <a:endParaRPr lang="zh-CN" altLang="en-US" sz="1410" b="1" baseline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Pt>
            <c:idx val="61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3956-5C44-B27A-0791F53F2924}"/>
              </c:ext>
            </c:extLst>
          </c:dPt>
          <c:dPt>
            <c:idx val="62"/>
            <c:marker>
              <c:symbol val="none"/>
            </c:marker>
            <c:bubble3D val="0"/>
            <c:spPr>
              <a:ln w="28575" cap="rnd">
                <a:solidFill>
                  <a:srgbClr val="F47B2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3956-5C44-B27A-0791F53F2924}"/>
              </c:ext>
            </c:extLst>
          </c:dPt>
          <c:dPt>
            <c:idx val="63"/>
            <c:marker>
              <c:symbol val="none"/>
            </c:marker>
            <c:bubble3D val="0"/>
            <c:spPr>
              <a:ln w="28575" cap="rnd">
                <a:solidFill>
                  <a:srgbClr val="F47B2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3956-5C44-B27A-0791F53F2924}"/>
              </c:ext>
            </c:extLst>
          </c:dPt>
          <c:dPt>
            <c:idx val="64"/>
            <c:marker>
              <c:symbol val="none"/>
            </c:marker>
            <c:bubble3D val="0"/>
            <c:spPr>
              <a:ln w="28575" cap="rnd">
                <a:solidFill>
                  <a:srgbClr val="F47B2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3956-5C44-B27A-0791F53F2924}"/>
              </c:ext>
            </c:extLst>
          </c:dPt>
          <c:dPt>
            <c:idx val="65"/>
            <c:marker>
              <c:symbol val="none"/>
            </c:marker>
            <c:bubble3D val="0"/>
            <c:spPr>
              <a:ln w="28575" cap="rnd">
                <a:solidFill>
                  <a:srgbClr val="F47B2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3956-5C44-B27A-0791F53F2924}"/>
              </c:ext>
            </c:extLst>
          </c:dPt>
          <c:dPt>
            <c:idx val="66"/>
            <c:marker>
              <c:symbol val="none"/>
            </c:marker>
            <c:bubble3D val="0"/>
            <c:spPr>
              <a:ln w="28575" cap="rnd">
                <a:solidFill>
                  <a:srgbClr val="F47B2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3956-5C44-B27A-0791F53F2924}"/>
              </c:ext>
            </c:extLst>
          </c:dPt>
          <c:dPt>
            <c:idx val="67"/>
            <c:marker>
              <c:symbol val="none"/>
            </c:marker>
            <c:bubble3D val="0"/>
            <c:spPr>
              <a:ln w="28575" cap="rnd">
                <a:solidFill>
                  <a:srgbClr val="F47B2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C-3956-5C44-B27A-0791F53F2924}"/>
              </c:ext>
            </c:extLst>
          </c:dPt>
          <c:dPt>
            <c:idx val="68"/>
            <c:marker>
              <c:symbol val="none"/>
            </c:marker>
            <c:bubble3D val="0"/>
            <c:spPr>
              <a:ln w="28575" cap="rnd">
                <a:solidFill>
                  <a:srgbClr val="F47B2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E-3956-5C44-B27A-0791F53F2924}"/>
              </c:ext>
            </c:extLst>
          </c:dPt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Sheet3!$B$3:$B$75</c:f>
              <c:numCache>
                <c:formatCode>mm\.dd</c:formatCode>
                <c:ptCount val="73"/>
                <c:pt idx="0">
                  <c:v>43313</c:v>
                </c:pt>
                <c:pt idx="1">
                  <c:v>43314</c:v>
                </c:pt>
                <c:pt idx="2">
                  <c:v>43315</c:v>
                </c:pt>
                <c:pt idx="3">
                  <c:v>43316</c:v>
                </c:pt>
                <c:pt idx="4">
                  <c:v>43317</c:v>
                </c:pt>
                <c:pt idx="5">
                  <c:v>43318</c:v>
                </c:pt>
                <c:pt idx="6">
                  <c:v>43319</c:v>
                </c:pt>
                <c:pt idx="7">
                  <c:v>43320</c:v>
                </c:pt>
                <c:pt idx="8">
                  <c:v>43321</c:v>
                </c:pt>
                <c:pt idx="9">
                  <c:v>43322</c:v>
                </c:pt>
                <c:pt idx="10">
                  <c:v>43323</c:v>
                </c:pt>
                <c:pt idx="11">
                  <c:v>43324</c:v>
                </c:pt>
                <c:pt idx="12">
                  <c:v>43325</c:v>
                </c:pt>
                <c:pt idx="13">
                  <c:v>43326</c:v>
                </c:pt>
                <c:pt idx="14">
                  <c:v>43327</c:v>
                </c:pt>
                <c:pt idx="15">
                  <c:v>43328</c:v>
                </c:pt>
                <c:pt idx="16">
                  <c:v>43329</c:v>
                </c:pt>
                <c:pt idx="17">
                  <c:v>43330</c:v>
                </c:pt>
                <c:pt idx="18">
                  <c:v>43331</c:v>
                </c:pt>
                <c:pt idx="19">
                  <c:v>43332</c:v>
                </c:pt>
                <c:pt idx="20">
                  <c:v>43333</c:v>
                </c:pt>
                <c:pt idx="21">
                  <c:v>43334</c:v>
                </c:pt>
                <c:pt idx="22">
                  <c:v>43335</c:v>
                </c:pt>
                <c:pt idx="23">
                  <c:v>43336</c:v>
                </c:pt>
                <c:pt idx="24">
                  <c:v>43337</c:v>
                </c:pt>
                <c:pt idx="25">
                  <c:v>43338</c:v>
                </c:pt>
                <c:pt idx="26">
                  <c:v>43339</c:v>
                </c:pt>
                <c:pt idx="27">
                  <c:v>43340</c:v>
                </c:pt>
                <c:pt idx="28">
                  <c:v>43341</c:v>
                </c:pt>
                <c:pt idx="29">
                  <c:v>43342</c:v>
                </c:pt>
                <c:pt idx="30">
                  <c:v>43343</c:v>
                </c:pt>
                <c:pt idx="31">
                  <c:v>43344</c:v>
                </c:pt>
                <c:pt idx="32">
                  <c:v>43345</c:v>
                </c:pt>
                <c:pt idx="33">
                  <c:v>43346</c:v>
                </c:pt>
                <c:pt idx="34">
                  <c:v>43347</c:v>
                </c:pt>
                <c:pt idx="35">
                  <c:v>43348</c:v>
                </c:pt>
                <c:pt idx="36">
                  <c:v>43349</c:v>
                </c:pt>
                <c:pt idx="37">
                  <c:v>43350</c:v>
                </c:pt>
                <c:pt idx="38">
                  <c:v>43351</c:v>
                </c:pt>
                <c:pt idx="39">
                  <c:v>43352</c:v>
                </c:pt>
                <c:pt idx="40">
                  <c:v>43353</c:v>
                </c:pt>
                <c:pt idx="41">
                  <c:v>43354</c:v>
                </c:pt>
                <c:pt idx="42">
                  <c:v>43355</c:v>
                </c:pt>
                <c:pt idx="43">
                  <c:v>43356</c:v>
                </c:pt>
                <c:pt idx="44">
                  <c:v>43357</c:v>
                </c:pt>
                <c:pt idx="45">
                  <c:v>43358</c:v>
                </c:pt>
                <c:pt idx="46">
                  <c:v>43359</c:v>
                </c:pt>
                <c:pt idx="47">
                  <c:v>43360</c:v>
                </c:pt>
                <c:pt idx="48">
                  <c:v>43361</c:v>
                </c:pt>
                <c:pt idx="49">
                  <c:v>43362</c:v>
                </c:pt>
                <c:pt idx="50">
                  <c:v>43363</c:v>
                </c:pt>
                <c:pt idx="51">
                  <c:v>43364</c:v>
                </c:pt>
                <c:pt idx="52">
                  <c:v>43365</c:v>
                </c:pt>
                <c:pt idx="53">
                  <c:v>43366</c:v>
                </c:pt>
                <c:pt idx="54">
                  <c:v>43367</c:v>
                </c:pt>
                <c:pt idx="55">
                  <c:v>43368</c:v>
                </c:pt>
                <c:pt idx="56">
                  <c:v>43369</c:v>
                </c:pt>
                <c:pt idx="57">
                  <c:v>43370</c:v>
                </c:pt>
                <c:pt idx="58">
                  <c:v>43371</c:v>
                </c:pt>
                <c:pt idx="59">
                  <c:v>43372</c:v>
                </c:pt>
                <c:pt idx="60">
                  <c:v>43373</c:v>
                </c:pt>
                <c:pt idx="61">
                  <c:v>43374</c:v>
                </c:pt>
                <c:pt idx="62">
                  <c:v>43375</c:v>
                </c:pt>
                <c:pt idx="63">
                  <c:v>43376</c:v>
                </c:pt>
                <c:pt idx="64">
                  <c:v>43377</c:v>
                </c:pt>
                <c:pt idx="65">
                  <c:v>43378</c:v>
                </c:pt>
                <c:pt idx="66">
                  <c:v>43379</c:v>
                </c:pt>
                <c:pt idx="67">
                  <c:v>43380</c:v>
                </c:pt>
                <c:pt idx="68">
                  <c:v>43381</c:v>
                </c:pt>
                <c:pt idx="69">
                  <c:v>43382</c:v>
                </c:pt>
                <c:pt idx="70">
                  <c:v>43383</c:v>
                </c:pt>
                <c:pt idx="71">
                  <c:v>43384</c:v>
                </c:pt>
                <c:pt idx="72">
                  <c:v>43385</c:v>
                </c:pt>
              </c:numCache>
            </c:numRef>
          </c:cat>
          <c:val>
            <c:numRef>
              <c:f>Sheet3!$C$3:$C$75</c:f>
              <c:numCache>
                <c:formatCode>#,##0,,</c:formatCode>
                <c:ptCount val="73"/>
                <c:pt idx="0">
                  <c:v>163522939.70475167</c:v>
                </c:pt>
                <c:pt idx="1">
                  <c:v>161275696.72320741</c:v>
                </c:pt>
                <c:pt idx="2">
                  <c:v>160379697.9883579</c:v>
                </c:pt>
                <c:pt idx="3">
                  <c:v>175047187.80033016</c:v>
                </c:pt>
                <c:pt idx="4">
                  <c:v>218623538.5910455</c:v>
                </c:pt>
                <c:pt idx="5">
                  <c:v>228596869.88235033</c:v>
                </c:pt>
                <c:pt idx="6">
                  <c:v>152968203.83796105</c:v>
                </c:pt>
                <c:pt idx="7">
                  <c:v>208786488.2292957</c:v>
                </c:pt>
                <c:pt idx="8">
                  <c:v>157840906.00459746</c:v>
                </c:pt>
                <c:pt idx="9">
                  <c:v>157281758.48747429</c:v>
                </c:pt>
                <c:pt idx="10">
                  <c:v>172648165.977799</c:v>
                </c:pt>
                <c:pt idx="11">
                  <c:v>228915551.90000069</c:v>
                </c:pt>
                <c:pt idx="12">
                  <c:v>224647638.34369391</c:v>
                </c:pt>
                <c:pt idx="13">
                  <c:v>158443705.67959124</c:v>
                </c:pt>
                <c:pt idx="14">
                  <c:v>162202633.97778773</c:v>
                </c:pt>
                <c:pt idx="15">
                  <c:v>164811038.35884714</c:v>
                </c:pt>
                <c:pt idx="16">
                  <c:v>163859104.95700717</c:v>
                </c:pt>
                <c:pt idx="17">
                  <c:v>188837586.44342309</c:v>
                </c:pt>
                <c:pt idx="18">
                  <c:v>239177591.02312207</c:v>
                </c:pt>
                <c:pt idx="19">
                  <c:v>236050012.04106563</c:v>
                </c:pt>
                <c:pt idx="20">
                  <c:v>164099309.4674339</c:v>
                </c:pt>
                <c:pt idx="21">
                  <c:v>155261273.22868833</c:v>
                </c:pt>
                <c:pt idx="22">
                  <c:v>156529209.18136075</c:v>
                </c:pt>
                <c:pt idx="23">
                  <c:v>170076085.80703372</c:v>
                </c:pt>
                <c:pt idx="24">
                  <c:v>178776848.88771021</c:v>
                </c:pt>
                <c:pt idx="25">
                  <c:v>234531507.24870646</c:v>
                </c:pt>
                <c:pt idx="26">
                  <c:v>224790044.241568</c:v>
                </c:pt>
                <c:pt idx="27">
                  <c:v>178385577.85311499</c:v>
                </c:pt>
                <c:pt idx="28">
                  <c:v>166362950.33721569</c:v>
                </c:pt>
                <c:pt idx="29">
                  <c:v>175413394.67600766</c:v>
                </c:pt>
                <c:pt idx="30">
                  <c:v>179557283.7367883</c:v>
                </c:pt>
                <c:pt idx="31">
                  <c:v>183303033.89993379</c:v>
                </c:pt>
                <c:pt idx="32">
                  <c:v>249879490.71088535</c:v>
                </c:pt>
                <c:pt idx="33">
                  <c:v>245794300.56209505</c:v>
                </c:pt>
                <c:pt idx="34">
                  <c:v>141004071.84975624</c:v>
                </c:pt>
                <c:pt idx="35">
                  <c:v>144972042.45518836</c:v>
                </c:pt>
                <c:pt idx="36">
                  <c:v>155485856.12292129</c:v>
                </c:pt>
                <c:pt idx="37">
                  <c:v>155606843.39559123</c:v>
                </c:pt>
                <c:pt idx="38">
                  <c:v>173330516.92532003</c:v>
                </c:pt>
                <c:pt idx="39">
                  <c:v>244240038.13897461</c:v>
                </c:pt>
                <c:pt idx="40">
                  <c:v>246688591.69854555</c:v>
                </c:pt>
                <c:pt idx="41">
                  <c:v>148933180.78293616</c:v>
                </c:pt>
                <c:pt idx="42">
                  <c:v>150163156.93880644</c:v>
                </c:pt>
                <c:pt idx="43">
                  <c:v>156313305.02681732</c:v>
                </c:pt>
                <c:pt idx="44">
                  <c:v>170783388.53152525</c:v>
                </c:pt>
                <c:pt idx="45">
                  <c:v>189253987.67997569</c:v>
                </c:pt>
                <c:pt idx="46">
                  <c:v>271817095.50591534</c:v>
                </c:pt>
                <c:pt idx="47">
                  <c:v>271243766.77077436</c:v>
                </c:pt>
                <c:pt idx="48">
                  <c:v>171515857.63682336</c:v>
                </c:pt>
                <c:pt idx="49">
                  <c:v>177167328.68359542</c:v>
                </c:pt>
                <c:pt idx="50">
                  <c:v>174572431.493707</c:v>
                </c:pt>
                <c:pt idx="51">
                  <c:v>184054499.79077208</c:v>
                </c:pt>
                <c:pt idx="52">
                  <c:v>227847959.59805608</c:v>
                </c:pt>
                <c:pt idx="53">
                  <c:v>298884089.32723826</c:v>
                </c:pt>
                <c:pt idx="54">
                  <c:v>280684861.1324659</c:v>
                </c:pt>
                <c:pt idx="55">
                  <c:v>180085094.61791462</c:v>
                </c:pt>
                <c:pt idx="56">
                  <c:v>191893442.91378766</c:v>
                </c:pt>
                <c:pt idx="57">
                  <c:v>203455535.55665648</c:v>
                </c:pt>
                <c:pt idx="58">
                  <c:v>213585895.60078797</c:v>
                </c:pt>
                <c:pt idx="59">
                  <c:v>224903932.3595956</c:v>
                </c:pt>
                <c:pt idx="60">
                  <c:v>264125108.99038273</c:v>
                </c:pt>
                <c:pt idx="61">
                  <c:v>347005477.458534</c:v>
                </c:pt>
                <c:pt idx="62">
                  <c:v>274366734.43263674</c:v>
                </c:pt>
                <c:pt idx="63">
                  <c:v>257342526.8041445</c:v>
                </c:pt>
                <c:pt idx="64">
                  <c:v>234216219.19150183</c:v>
                </c:pt>
                <c:pt idx="65">
                  <c:v>174807280.8848801</c:v>
                </c:pt>
                <c:pt idx="66">
                  <c:v>184636434.58189762</c:v>
                </c:pt>
                <c:pt idx="67">
                  <c:v>193136159.93932593</c:v>
                </c:pt>
                <c:pt idx="68">
                  <c:v>198918260.79040092</c:v>
                </c:pt>
                <c:pt idx="69">
                  <c:v>117378327.75950326</c:v>
                </c:pt>
                <c:pt idx="70">
                  <c:v>124144813.55367467</c:v>
                </c:pt>
                <c:pt idx="71">
                  <c:v>128889700.04352745</c:v>
                </c:pt>
                <c:pt idx="72">
                  <c:v>130866701.34752424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10-3956-5C44-B27A-0791F53F29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7730760"/>
        <c:axId val="367731416"/>
      </c:lineChart>
      <c:dateAx>
        <c:axId val="367730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Date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\.dd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731416"/>
        <c:crosses val="autoZero"/>
        <c:auto val="0"/>
        <c:lblOffset val="100"/>
        <c:baseTimeUnit val="days"/>
        <c:majorUnit val="2"/>
        <c:majorTimeUnit val="days"/>
      </c:dateAx>
      <c:valAx>
        <c:axId val="36773141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Sales</a:t>
                </a:r>
                <a:r>
                  <a:rPr lang="en-US" altLang="zh-CN" baseline="0" dirty="0"/>
                  <a:t> Revenue (mm)</a:t>
                </a:r>
                <a:endParaRPr lang="zh-CN" altLang="en-US" dirty="0"/>
              </a:p>
            </c:rich>
          </c:tx>
          <c:layout>
            <c:manualLayout>
              <c:xMode val="edge"/>
              <c:yMode val="edge"/>
              <c:x val="1.3528748590755355E-2"/>
              <c:y val="0.116484056514212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,,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730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10" b="1" baseline="0"/>
              <a:t>WMC 2017 MAF Sales</a:t>
            </a:r>
            <a:endParaRPr lang="zh-CN" altLang="en-US" sz="1410" b="1" baseline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Pt>
            <c:idx val="61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2041-0C4F-8F98-9EE80E1D8474}"/>
              </c:ext>
            </c:extLst>
          </c:dPt>
          <c:dPt>
            <c:idx val="62"/>
            <c:marker>
              <c:symbol val="none"/>
            </c:marker>
            <c:bubble3D val="0"/>
            <c:spPr>
              <a:ln w="28575" cap="rnd">
                <a:solidFill>
                  <a:srgbClr val="F47B2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2041-0C4F-8F98-9EE80E1D8474}"/>
              </c:ext>
            </c:extLst>
          </c:dPt>
          <c:dPt>
            <c:idx val="63"/>
            <c:marker>
              <c:symbol val="none"/>
            </c:marker>
            <c:bubble3D val="0"/>
            <c:spPr>
              <a:ln w="28575" cap="rnd">
                <a:solidFill>
                  <a:srgbClr val="F47B2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2041-0C4F-8F98-9EE80E1D8474}"/>
              </c:ext>
            </c:extLst>
          </c:dPt>
          <c:dPt>
            <c:idx val="64"/>
            <c:marker>
              <c:symbol val="none"/>
            </c:marker>
            <c:bubble3D val="0"/>
            <c:spPr>
              <a:ln w="28575" cap="rnd">
                <a:solidFill>
                  <a:srgbClr val="F47B2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2041-0C4F-8F98-9EE80E1D8474}"/>
              </c:ext>
            </c:extLst>
          </c:dPt>
          <c:dPt>
            <c:idx val="65"/>
            <c:marker>
              <c:symbol val="none"/>
            </c:marker>
            <c:bubble3D val="0"/>
            <c:spPr>
              <a:ln w="28575" cap="rnd">
                <a:solidFill>
                  <a:srgbClr val="F47B2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2041-0C4F-8F98-9EE80E1D8474}"/>
              </c:ext>
            </c:extLst>
          </c:dPt>
          <c:dPt>
            <c:idx val="66"/>
            <c:marker>
              <c:symbol val="none"/>
            </c:marker>
            <c:bubble3D val="0"/>
            <c:spPr>
              <a:ln w="28575" cap="rnd">
                <a:solidFill>
                  <a:srgbClr val="F47B2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2041-0C4F-8F98-9EE80E1D8474}"/>
              </c:ext>
            </c:extLst>
          </c:dPt>
          <c:dPt>
            <c:idx val="67"/>
            <c:marker>
              <c:symbol val="none"/>
            </c:marker>
            <c:bubble3D val="0"/>
            <c:spPr>
              <a:ln w="28575" cap="rnd">
                <a:solidFill>
                  <a:srgbClr val="F47B2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C-2041-0C4F-8F98-9EE80E1D8474}"/>
              </c:ext>
            </c:extLst>
          </c:dPt>
          <c:dPt>
            <c:idx val="68"/>
            <c:marker>
              <c:symbol val="none"/>
            </c:marker>
            <c:bubble3D val="0"/>
            <c:spPr>
              <a:ln w="28575" cap="rnd">
                <a:solidFill>
                  <a:srgbClr val="F47B2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E-2041-0C4F-8F98-9EE80E1D8474}"/>
              </c:ext>
            </c:extLst>
          </c:dPt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Sheet3!$B$3:$B$75</c:f>
              <c:numCache>
                <c:formatCode>mm\.dd</c:formatCode>
                <c:ptCount val="73"/>
                <c:pt idx="0">
                  <c:v>43313</c:v>
                </c:pt>
                <c:pt idx="1">
                  <c:v>43314</c:v>
                </c:pt>
                <c:pt idx="2">
                  <c:v>43315</c:v>
                </c:pt>
                <c:pt idx="3">
                  <c:v>43316</c:v>
                </c:pt>
                <c:pt idx="4">
                  <c:v>43317</c:v>
                </c:pt>
                <c:pt idx="5">
                  <c:v>43318</c:v>
                </c:pt>
                <c:pt idx="6">
                  <c:v>43319</c:v>
                </c:pt>
                <c:pt idx="7">
                  <c:v>43320</c:v>
                </c:pt>
                <c:pt idx="8">
                  <c:v>43321</c:v>
                </c:pt>
                <c:pt idx="9">
                  <c:v>43322</c:v>
                </c:pt>
                <c:pt idx="10">
                  <c:v>43323</c:v>
                </c:pt>
                <c:pt idx="11">
                  <c:v>43324</c:v>
                </c:pt>
                <c:pt idx="12">
                  <c:v>43325</c:v>
                </c:pt>
                <c:pt idx="13">
                  <c:v>43326</c:v>
                </c:pt>
                <c:pt idx="14">
                  <c:v>43327</c:v>
                </c:pt>
                <c:pt idx="15">
                  <c:v>43328</c:v>
                </c:pt>
                <c:pt idx="16">
                  <c:v>43329</c:v>
                </c:pt>
                <c:pt idx="17">
                  <c:v>43330</c:v>
                </c:pt>
                <c:pt idx="18">
                  <c:v>43331</c:v>
                </c:pt>
                <c:pt idx="19">
                  <c:v>43332</c:v>
                </c:pt>
                <c:pt idx="20">
                  <c:v>43333</c:v>
                </c:pt>
                <c:pt idx="21">
                  <c:v>43334</c:v>
                </c:pt>
                <c:pt idx="22">
                  <c:v>43335</c:v>
                </c:pt>
                <c:pt idx="23">
                  <c:v>43336</c:v>
                </c:pt>
                <c:pt idx="24">
                  <c:v>43337</c:v>
                </c:pt>
                <c:pt idx="25">
                  <c:v>43338</c:v>
                </c:pt>
                <c:pt idx="26">
                  <c:v>43339</c:v>
                </c:pt>
                <c:pt idx="27">
                  <c:v>43340</c:v>
                </c:pt>
                <c:pt idx="28">
                  <c:v>43341</c:v>
                </c:pt>
                <c:pt idx="29">
                  <c:v>43342</c:v>
                </c:pt>
                <c:pt idx="30">
                  <c:v>43343</c:v>
                </c:pt>
                <c:pt idx="31">
                  <c:v>43344</c:v>
                </c:pt>
                <c:pt idx="32">
                  <c:v>43345</c:v>
                </c:pt>
                <c:pt idx="33">
                  <c:v>43346</c:v>
                </c:pt>
                <c:pt idx="34">
                  <c:v>43347</c:v>
                </c:pt>
                <c:pt idx="35">
                  <c:v>43348</c:v>
                </c:pt>
                <c:pt idx="36">
                  <c:v>43349</c:v>
                </c:pt>
                <c:pt idx="37">
                  <c:v>43350</c:v>
                </c:pt>
                <c:pt idx="38">
                  <c:v>43351</c:v>
                </c:pt>
                <c:pt idx="39">
                  <c:v>43352</c:v>
                </c:pt>
                <c:pt idx="40">
                  <c:v>43353</c:v>
                </c:pt>
                <c:pt idx="41">
                  <c:v>43354</c:v>
                </c:pt>
                <c:pt idx="42">
                  <c:v>43355</c:v>
                </c:pt>
                <c:pt idx="43">
                  <c:v>43356</c:v>
                </c:pt>
                <c:pt idx="44">
                  <c:v>43357</c:v>
                </c:pt>
                <c:pt idx="45">
                  <c:v>43358</c:v>
                </c:pt>
                <c:pt idx="46">
                  <c:v>43359</c:v>
                </c:pt>
                <c:pt idx="47">
                  <c:v>43360</c:v>
                </c:pt>
                <c:pt idx="48">
                  <c:v>43361</c:v>
                </c:pt>
                <c:pt idx="49">
                  <c:v>43362</c:v>
                </c:pt>
                <c:pt idx="50">
                  <c:v>43363</c:v>
                </c:pt>
                <c:pt idx="51">
                  <c:v>43364</c:v>
                </c:pt>
                <c:pt idx="52">
                  <c:v>43365</c:v>
                </c:pt>
                <c:pt idx="53">
                  <c:v>43366</c:v>
                </c:pt>
                <c:pt idx="54">
                  <c:v>43367</c:v>
                </c:pt>
                <c:pt idx="55">
                  <c:v>43368</c:v>
                </c:pt>
                <c:pt idx="56">
                  <c:v>43369</c:v>
                </c:pt>
                <c:pt idx="57">
                  <c:v>43370</c:v>
                </c:pt>
                <c:pt idx="58">
                  <c:v>43371</c:v>
                </c:pt>
                <c:pt idx="59">
                  <c:v>43372</c:v>
                </c:pt>
                <c:pt idx="60">
                  <c:v>43373</c:v>
                </c:pt>
                <c:pt idx="61">
                  <c:v>43374</c:v>
                </c:pt>
                <c:pt idx="62">
                  <c:v>43375</c:v>
                </c:pt>
                <c:pt idx="63">
                  <c:v>43376</c:v>
                </c:pt>
                <c:pt idx="64">
                  <c:v>43377</c:v>
                </c:pt>
                <c:pt idx="65">
                  <c:v>43378</c:v>
                </c:pt>
                <c:pt idx="66">
                  <c:v>43379</c:v>
                </c:pt>
                <c:pt idx="67">
                  <c:v>43380</c:v>
                </c:pt>
                <c:pt idx="68">
                  <c:v>43381</c:v>
                </c:pt>
                <c:pt idx="69">
                  <c:v>43382</c:v>
                </c:pt>
                <c:pt idx="70">
                  <c:v>43383</c:v>
                </c:pt>
                <c:pt idx="71">
                  <c:v>43384</c:v>
                </c:pt>
                <c:pt idx="72">
                  <c:v>43385</c:v>
                </c:pt>
              </c:numCache>
            </c:numRef>
          </c:cat>
          <c:val>
            <c:numRef>
              <c:f>Sheet3!$C$3:$C$75</c:f>
              <c:numCache>
                <c:formatCode>#,##0,,</c:formatCode>
                <c:ptCount val="73"/>
                <c:pt idx="0">
                  <c:v>163522939.70475167</c:v>
                </c:pt>
                <c:pt idx="1">
                  <c:v>161275696.72320741</c:v>
                </c:pt>
                <c:pt idx="2">
                  <c:v>160379697.9883579</c:v>
                </c:pt>
                <c:pt idx="3">
                  <c:v>175047187.80033016</c:v>
                </c:pt>
                <c:pt idx="4">
                  <c:v>218623538.5910455</c:v>
                </c:pt>
                <c:pt idx="5">
                  <c:v>228596869.88235033</c:v>
                </c:pt>
                <c:pt idx="6">
                  <c:v>152968203.83796105</c:v>
                </c:pt>
                <c:pt idx="7">
                  <c:v>208786488.2292957</c:v>
                </c:pt>
                <c:pt idx="8">
                  <c:v>157840906.00459746</c:v>
                </c:pt>
                <c:pt idx="9">
                  <c:v>157281758.48747429</c:v>
                </c:pt>
                <c:pt idx="10">
                  <c:v>172648165.977799</c:v>
                </c:pt>
                <c:pt idx="11">
                  <c:v>228915551.90000069</c:v>
                </c:pt>
                <c:pt idx="12">
                  <c:v>224647638.34369391</c:v>
                </c:pt>
                <c:pt idx="13">
                  <c:v>158443705.67959124</c:v>
                </c:pt>
                <c:pt idx="14">
                  <c:v>162202633.97778773</c:v>
                </c:pt>
                <c:pt idx="15">
                  <c:v>164811038.35884714</c:v>
                </c:pt>
                <c:pt idx="16">
                  <c:v>163859104.95700717</c:v>
                </c:pt>
                <c:pt idx="17">
                  <c:v>188837586.44342309</c:v>
                </c:pt>
                <c:pt idx="18">
                  <c:v>239177591.02312207</c:v>
                </c:pt>
                <c:pt idx="19">
                  <c:v>236050012.04106563</c:v>
                </c:pt>
                <c:pt idx="20">
                  <c:v>164099309.4674339</c:v>
                </c:pt>
                <c:pt idx="21">
                  <c:v>155261273.22868833</c:v>
                </c:pt>
                <c:pt idx="22">
                  <c:v>156529209.18136075</c:v>
                </c:pt>
                <c:pt idx="23">
                  <c:v>170076085.80703372</c:v>
                </c:pt>
                <c:pt idx="24">
                  <c:v>178776848.88771021</c:v>
                </c:pt>
                <c:pt idx="25">
                  <c:v>234531507.24870646</c:v>
                </c:pt>
                <c:pt idx="26">
                  <c:v>224790044.241568</c:v>
                </c:pt>
                <c:pt idx="27">
                  <c:v>178385577.85311499</c:v>
                </c:pt>
                <c:pt idx="28">
                  <c:v>166362950.33721569</c:v>
                </c:pt>
                <c:pt idx="29">
                  <c:v>175413394.67600766</c:v>
                </c:pt>
                <c:pt idx="30">
                  <c:v>179557283.7367883</c:v>
                </c:pt>
                <c:pt idx="31">
                  <c:v>183303033.89993379</c:v>
                </c:pt>
                <c:pt idx="32">
                  <c:v>249879490.71088535</c:v>
                </c:pt>
                <c:pt idx="33">
                  <c:v>245794300.56209505</c:v>
                </c:pt>
                <c:pt idx="34">
                  <c:v>141004071.84975624</c:v>
                </c:pt>
                <c:pt idx="35">
                  <c:v>144972042.45518836</c:v>
                </c:pt>
                <c:pt idx="36">
                  <c:v>155485856.12292129</c:v>
                </c:pt>
                <c:pt idx="37">
                  <c:v>155606843.39559123</c:v>
                </c:pt>
                <c:pt idx="38">
                  <c:v>173330516.92532003</c:v>
                </c:pt>
                <c:pt idx="39">
                  <c:v>244240038.13897461</c:v>
                </c:pt>
                <c:pt idx="40">
                  <c:v>246688591.69854555</c:v>
                </c:pt>
                <c:pt idx="41">
                  <c:v>148933180.78293616</c:v>
                </c:pt>
                <c:pt idx="42">
                  <c:v>150163156.93880644</c:v>
                </c:pt>
                <c:pt idx="43">
                  <c:v>156313305.02681732</c:v>
                </c:pt>
                <c:pt idx="44">
                  <c:v>170783388.53152525</c:v>
                </c:pt>
                <c:pt idx="45">
                  <c:v>189253987.67997569</c:v>
                </c:pt>
                <c:pt idx="46">
                  <c:v>271817095.50591534</c:v>
                </c:pt>
                <c:pt idx="47">
                  <c:v>271243766.77077436</c:v>
                </c:pt>
                <c:pt idx="48">
                  <c:v>171515857.63682336</c:v>
                </c:pt>
                <c:pt idx="49">
                  <c:v>177167328.68359542</c:v>
                </c:pt>
                <c:pt idx="50">
                  <c:v>174572431.493707</c:v>
                </c:pt>
                <c:pt idx="51">
                  <c:v>184054499.79077208</c:v>
                </c:pt>
                <c:pt idx="52">
                  <c:v>227847959.59805608</c:v>
                </c:pt>
                <c:pt idx="53">
                  <c:v>298884089.32723826</c:v>
                </c:pt>
                <c:pt idx="54">
                  <c:v>280684861.1324659</c:v>
                </c:pt>
                <c:pt idx="55">
                  <c:v>180085094.61791462</c:v>
                </c:pt>
                <c:pt idx="56">
                  <c:v>191893442.91378766</c:v>
                </c:pt>
                <c:pt idx="57">
                  <c:v>203455535.55665648</c:v>
                </c:pt>
                <c:pt idx="58">
                  <c:v>213585895.60078797</c:v>
                </c:pt>
                <c:pt idx="59">
                  <c:v>224903932.3595956</c:v>
                </c:pt>
                <c:pt idx="60">
                  <c:v>264125108.99038273</c:v>
                </c:pt>
                <c:pt idx="61">
                  <c:v>347005477.458534</c:v>
                </c:pt>
                <c:pt idx="62">
                  <c:v>274366734.43263674</c:v>
                </c:pt>
                <c:pt idx="63">
                  <c:v>257342526.8041445</c:v>
                </c:pt>
                <c:pt idx="64">
                  <c:v>234216219.19150183</c:v>
                </c:pt>
                <c:pt idx="65">
                  <c:v>174807280.8848801</c:v>
                </c:pt>
                <c:pt idx="66">
                  <c:v>184636434.58189762</c:v>
                </c:pt>
                <c:pt idx="67">
                  <c:v>193136159.93932593</c:v>
                </c:pt>
                <c:pt idx="68">
                  <c:v>198918260.79040092</c:v>
                </c:pt>
                <c:pt idx="69">
                  <c:v>117378327.75950326</c:v>
                </c:pt>
                <c:pt idx="70">
                  <c:v>124144813.55367467</c:v>
                </c:pt>
                <c:pt idx="71">
                  <c:v>128889700.04352745</c:v>
                </c:pt>
                <c:pt idx="72">
                  <c:v>130866701.34752424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10-2041-0C4F-8F98-9EE80E1D84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7730760"/>
        <c:axId val="367731416"/>
      </c:lineChart>
      <c:dateAx>
        <c:axId val="367730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Date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\.dd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731416"/>
        <c:crosses val="autoZero"/>
        <c:auto val="0"/>
        <c:lblOffset val="100"/>
        <c:baseTimeUnit val="days"/>
        <c:majorUnit val="2"/>
        <c:majorTimeUnit val="days"/>
      </c:dateAx>
      <c:valAx>
        <c:axId val="36773141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Sales</a:t>
                </a:r>
                <a:r>
                  <a:rPr lang="en-US" altLang="zh-CN" baseline="0" dirty="0"/>
                  <a:t> Revenue (mm)</a:t>
                </a:r>
                <a:endParaRPr lang="zh-CN" altLang="en-US" dirty="0"/>
              </a:p>
            </c:rich>
          </c:tx>
          <c:layout>
            <c:manualLayout>
              <c:xMode val="edge"/>
              <c:yMode val="edge"/>
              <c:x val="1.3528748590755355E-2"/>
              <c:y val="0.116484056514212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,,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730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0.79893</cdr:x>
      <cdr:y>0.07092</cdr:y>
    </cdr:from>
    <cdr:to>
      <cdr:x>1</cdr:x>
      <cdr:y>0.22129</cdr:y>
    </cdr:to>
    <cdr:sp macro="" textlink="">
      <cdr:nvSpPr>
        <cdr:cNvPr id="2" name="文本框 69"/>
        <cdr:cNvSpPr txBox="1"/>
      </cdr:nvSpPr>
      <cdr:spPr>
        <a:xfrm xmlns:a="http://schemas.openxmlformats.org/drawingml/2006/main">
          <a:off x="6437363" y="188710"/>
          <a:ext cx="1620078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000" dirty="0">
              <a:latin typeface="+mj-lt"/>
              <a:cs typeface="Calibri" panose="020F0502020204030204" pitchFamily="34" charset="0"/>
            </a:rPr>
            <a:t>2017.10.01-2017.10.08</a:t>
          </a:r>
          <a:br>
            <a:rPr lang="en-US" altLang="zh-CN" sz="1000" dirty="0">
              <a:latin typeface="+mj-lt"/>
              <a:cs typeface="Calibri" panose="020F0502020204030204" pitchFamily="34" charset="0"/>
            </a:rPr>
          </a:br>
          <a:r>
            <a:rPr lang="en-US" altLang="zh-CN" sz="1000" dirty="0">
              <a:latin typeface="+mj-lt"/>
              <a:cs typeface="Calibri" panose="020F0502020204030204" pitchFamily="34" charset="0"/>
            </a:rPr>
            <a:t>MAF &amp; National Day</a:t>
          </a:r>
          <a:endParaRPr lang="zh-CN" altLang="en-US" sz="1000" dirty="0">
            <a:latin typeface="+mj-lt"/>
            <a:cs typeface="Calibri" panose="020F0502020204030204" pitchFamily="3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0.79893</cdr:x>
      <cdr:y>0.07092</cdr:y>
    </cdr:from>
    <cdr:to>
      <cdr:x>1</cdr:x>
      <cdr:y>0.22129</cdr:y>
    </cdr:to>
    <cdr:sp macro="" textlink="">
      <cdr:nvSpPr>
        <cdr:cNvPr id="2" name="文本框 69"/>
        <cdr:cNvSpPr txBox="1"/>
      </cdr:nvSpPr>
      <cdr:spPr>
        <a:xfrm xmlns:a="http://schemas.openxmlformats.org/drawingml/2006/main">
          <a:off x="6437363" y="188710"/>
          <a:ext cx="1620078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000" dirty="0">
              <a:latin typeface="+mj-lt"/>
              <a:cs typeface="Calibri" panose="020F0502020204030204" pitchFamily="34" charset="0"/>
            </a:rPr>
            <a:t>2017.10.01-2017.10.08</a:t>
          </a:r>
          <a:br>
            <a:rPr lang="en-US" altLang="zh-CN" sz="1000" dirty="0">
              <a:latin typeface="+mj-lt"/>
              <a:cs typeface="Calibri" panose="020F0502020204030204" pitchFamily="34" charset="0"/>
            </a:rPr>
          </a:br>
          <a:r>
            <a:rPr lang="en-US" altLang="zh-CN" sz="1000" dirty="0">
              <a:latin typeface="+mj-lt"/>
              <a:cs typeface="Calibri" panose="020F0502020204030204" pitchFamily="34" charset="0"/>
            </a:rPr>
            <a:t>MAF &amp; National Day</a:t>
          </a:r>
          <a:endParaRPr lang="zh-CN" altLang="en-US" sz="1000" dirty="0">
            <a:latin typeface="+mj-lt"/>
            <a:cs typeface="Calibri" panose="020F0502020204030204" pitchFamily="34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27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EF332-27FC-0041-99C1-697F936FB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40404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1B105-836F-4240-99C4-9C94064A6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0404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6058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6D7D9-DE4A-EB44-A948-15530EFF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69794-85F5-7E4B-AE1F-A68491841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2795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9DE6-FE4F-204B-8BC8-933D65853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87612-4E26-2446-928F-6FE282247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9183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6848-AFCE-E64B-81C5-2A272FA0A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927D5-6B1B-5C45-A99A-5D170A1CB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9E8F1-8FC0-7043-9717-C6F81B6BA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8594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06A2-451B-8B48-A090-9FF6C8FC5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2339B-2E64-4345-BDC0-BB2C19DD7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81859-680F-504A-A71A-82A6EEDA9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136BA2-5963-FA4E-8C76-71FF77365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B2717A-C715-0440-A8F9-574C38855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2560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88FA-9303-4143-A431-7A4B4A0A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2230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513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EF332-27FC-0041-99C1-697F936FB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40404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1B105-836F-4240-99C4-9C94064A6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0404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570368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6D7D9-DE4A-EB44-A948-15530EFF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69794-85F5-7E4B-AE1F-A68491841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49347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9DE6-FE4F-204B-8BC8-933D65853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87612-4E26-2446-928F-6FE282247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937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5056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6848-AFCE-E64B-81C5-2A272FA0A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927D5-6B1B-5C45-A99A-5D170A1CB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9E8F1-8FC0-7043-9717-C6F81B6BA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40119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06A2-451B-8B48-A090-9FF6C8FC5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2339B-2E64-4345-BDC0-BB2C19DD7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81859-680F-504A-A71A-82A6EEDA9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136BA2-5963-FA4E-8C76-71FF77365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B2717A-C715-0440-A8F9-574C38855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24065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88FA-9303-4143-A431-7A4B4A0A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35570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70966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EF332-27FC-0041-99C1-697F936FB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1B105-836F-4240-99C4-9C94064A6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571061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6D7D9-DE4A-EB44-A948-15530EFF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69794-85F5-7E4B-AE1F-A68491841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70211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9DE6-FE4F-204B-8BC8-933D65853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87612-4E26-2446-928F-6FE282247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2962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6848-AFCE-E64B-81C5-2A272FA0A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927D5-6B1B-5C45-A99A-5D170A1CB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9E8F1-8FC0-7043-9717-C6F81B6BA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84109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06A2-451B-8B48-A090-9FF6C8FC5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2339B-2E64-4345-BDC0-BB2C19DD7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81859-680F-504A-A71A-82A6EEDA9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136BA2-5963-FA4E-8C76-71FF77365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B2717A-C715-0440-A8F9-574C38855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16829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88FA-9303-4143-A431-7A4B4A0A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370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EF332-27FC-0041-99C1-697F936FB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40404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1B105-836F-4240-99C4-9C94064A6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0404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90364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175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6D7D9-DE4A-EB44-A948-15530EFF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69794-85F5-7E4B-AE1F-A68491841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627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9DE6-FE4F-204B-8BC8-933D65853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87612-4E26-2446-928F-6FE282247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068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6848-AFCE-E64B-81C5-2A272FA0A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927D5-6B1B-5C45-A99A-5D170A1CB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9E8F1-8FC0-7043-9717-C6F81B6BA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55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06A2-451B-8B48-A090-9FF6C8FC5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2339B-2E64-4345-BDC0-BB2C19DD7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81859-680F-504A-A71A-82A6EEDA9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136BA2-5963-FA4E-8C76-71FF77365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B2717A-C715-0440-A8F9-574C38855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707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88FA-9303-4143-A431-7A4B4A0A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7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88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5.emf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.emf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5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image" Target="../media/image4.emf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7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image" Target="../media/image4.emf"/><Relationship Id="rId5" Type="http://schemas.openxmlformats.org/officeDocument/2006/relationships/slideLayout" Target="../slideLayouts/slideLayout28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27.xml"/><Relationship Id="rId9" Type="http://schemas.openxmlformats.org/officeDocument/2006/relationships/image" Target="../media/image7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3">
            <a:extLst>
              <a:ext uri="{FF2B5EF4-FFF2-40B4-BE49-F238E27FC236}">
                <a16:creationId xmlns:a16="http://schemas.microsoft.com/office/drawing/2014/main" id="{EF288915-7E5B-9143-8B8C-0F0DC3D0980D}"/>
              </a:ext>
            </a:extLst>
          </p:cNvPr>
          <p:cNvSpPr txBox="1">
            <a:spLocks/>
          </p:cNvSpPr>
          <p:nvPr userDrawn="1"/>
        </p:nvSpPr>
        <p:spPr>
          <a:xfrm>
            <a:off x="4160347" y="6645835"/>
            <a:ext cx="387130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78B9E7"/>
                </a:solidFill>
                <a:latin typeface="Bogle" panose="020B050302020306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44" algn="ctr"/>
            <a:r>
              <a:rPr lang="en-US" sz="800" b="1" dirty="0"/>
              <a:t>© </a:t>
            </a:r>
            <a:r>
              <a:rPr lang="en-US" sz="800" b="1" spc="-23" dirty="0"/>
              <a:t>2</a:t>
            </a:r>
            <a:r>
              <a:rPr lang="en-US" sz="800" b="1" spc="-11" dirty="0"/>
              <a:t>0</a:t>
            </a:r>
            <a:r>
              <a:rPr lang="en-US" sz="800" b="1" spc="-23" dirty="0"/>
              <a:t>1</a:t>
            </a:r>
            <a:r>
              <a:rPr lang="en-US" sz="800" b="1" dirty="0"/>
              <a:t>8 </a:t>
            </a:r>
            <a:r>
              <a:rPr lang="en-US" sz="800" b="1" spc="-37" dirty="0"/>
              <a:t>W</a:t>
            </a:r>
            <a:r>
              <a:rPr lang="en-US" sz="800" b="1" spc="-23" dirty="0"/>
              <a:t>a</a:t>
            </a:r>
            <a:r>
              <a:rPr lang="en-US" sz="800" b="1" spc="-11" dirty="0"/>
              <a:t>lm</a:t>
            </a:r>
            <a:r>
              <a:rPr lang="en-US" sz="800" b="1" spc="-23" dirty="0"/>
              <a:t>a</a:t>
            </a:r>
            <a:r>
              <a:rPr lang="en-US" sz="800" b="1" spc="-11" dirty="0"/>
              <a:t>r</a:t>
            </a:r>
            <a:r>
              <a:rPr lang="en-US" sz="800" b="1" spc="-14" dirty="0"/>
              <a:t>t</a:t>
            </a:r>
            <a:r>
              <a:rPr lang="en-US" sz="800" b="1" dirty="0"/>
              <a:t> </a:t>
            </a:r>
            <a:r>
              <a:rPr lang="en-US" sz="800" b="1" spc="-6" dirty="0"/>
              <a:t>I</a:t>
            </a:r>
            <a:r>
              <a:rPr lang="en-US" sz="800" b="1" spc="-3" dirty="0"/>
              <a:t>n</a:t>
            </a:r>
            <a:r>
              <a:rPr lang="en-US" sz="800" b="1" dirty="0"/>
              <a:t>ternational  |  </a:t>
            </a:r>
            <a:r>
              <a:rPr lang="en-US" sz="800" b="1" spc="-6" dirty="0"/>
              <a:t>C</a:t>
            </a:r>
            <a:r>
              <a:rPr lang="en-US" sz="800" b="1" dirty="0"/>
              <a:t>o</a:t>
            </a:r>
            <a:r>
              <a:rPr lang="en-US" sz="800" b="1" spc="-6" dirty="0"/>
              <a:t>n</a:t>
            </a:r>
            <a:r>
              <a:rPr lang="en-US" sz="800" b="1" dirty="0"/>
              <a:t>fide</a:t>
            </a:r>
            <a:r>
              <a:rPr lang="en-US" sz="800" b="1" spc="-3" dirty="0"/>
              <a:t>n</a:t>
            </a:r>
            <a:r>
              <a:rPr lang="en-US" sz="800" b="1" dirty="0"/>
              <a:t>tial  |  </a:t>
            </a:r>
            <a:r>
              <a:rPr lang="en-US" sz="800" b="1" spc="-14" dirty="0"/>
              <a:t>F</a:t>
            </a:r>
            <a:r>
              <a:rPr lang="en-US" sz="800" b="1" dirty="0"/>
              <a:t>or</a:t>
            </a:r>
            <a:r>
              <a:rPr lang="en-US" sz="800" b="1" spc="-11" dirty="0"/>
              <a:t> </a:t>
            </a:r>
            <a:r>
              <a:rPr lang="en-US" sz="800" b="1" spc="-6" dirty="0"/>
              <a:t>I</a:t>
            </a:r>
            <a:r>
              <a:rPr lang="en-US" sz="800" b="1" spc="-3" dirty="0"/>
              <a:t>n</a:t>
            </a:r>
            <a:r>
              <a:rPr lang="en-US" sz="800" b="1" dirty="0"/>
              <a:t>ternal </a:t>
            </a:r>
            <a:r>
              <a:rPr lang="en-US" sz="800" b="1" spc="-11" dirty="0"/>
              <a:t>U</a:t>
            </a:r>
            <a:r>
              <a:rPr lang="en-US" sz="800" b="1" dirty="0"/>
              <a:t>se </a:t>
            </a:r>
            <a:r>
              <a:rPr lang="en-US" sz="800" b="1" spc="-6" dirty="0"/>
              <a:t>O</a:t>
            </a:r>
            <a:r>
              <a:rPr lang="en-US" sz="800" b="1" dirty="0"/>
              <a:t>nly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50E372-AD0B-4A8E-BEA9-2A4F0BA96C63}"/>
              </a:ext>
            </a:extLst>
          </p:cNvPr>
          <p:cNvGrpSpPr/>
          <p:nvPr userDrawn="1"/>
        </p:nvGrpSpPr>
        <p:grpSpPr>
          <a:xfrm>
            <a:off x="-2352501" y="449361"/>
            <a:ext cx="1971501" cy="3367772"/>
            <a:chOff x="-2352501" y="449361"/>
            <a:chExt cx="1971501" cy="33677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19A8C-0086-43F6-88A6-252AAA4D044C}"/>
                </a:ext>
              </a:extLst>
            </p:cNvPr>
            <p:cNvSpPr/>
            <p:nvPr/>
          </p:nvSpPr>
          <p:spPr>
            <a:xfrm>
              <a:off x="-609600" y="2189339"/>
              <a:ext cx="228600" cy="228600"/>
            </a:xfrm>
            <a:prstGeom prst="rect">
              <a:avLst/>
            </a:prstGeom>
            <a:solidFill>
              <a:srgbClr val="FFC2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32D62D-C281-4BF2-B439-0B9140440314}"/>
                </a:ext>
              </a:extLst>
            </p:cNvPr>
            <p:cNvSpPr/>
            <p:nvPr/>
          </p:nvSpPr>
          <p:spPr>
            <a:xfrm>
              <a:off x="-609600" y="3206399"/>
              <a:ext cx="228600" cy="228600"/>
            </a:xfrm>
            <a:prstGeom prst="rect">
              <a:avLst/>
            </a:prstGeom>
            <a:solidFill>
              <a:srgbClr val="EE3B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3731022-678B-4167-9F15-444546854CA0}"/>
                </a:ext>
              </a:extLst>
            </p:cNvPr>
            <p:cNvGrpSpPr/>
            <p:nvPr/>
          </p:nvGrpSpPr>
          <p:grpSpPr>
            <a:xfrm>
              <a:off x="-2338086" y="449361"/>
              <a:ext cx="1957086" cy="307777"/>
              <a:chOff x="-2338086" y="449361"/>
              <a:chExt cx="1957086" cy="307777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CB45D06-7B20-4A27-914F-01B9F3AA6A65}"/>
                  </a:ext>
                </a:extLst>
              </p:cNvPr>
              <p:cNvSpPr/>
              <p:nvPr/>
            </p:nvSpPr>
            <p:spPr>
              <a:xfrm>
                <a:off x="-609600" y="488950"/>
                <a:ext cx="228600" cy="228600"/>
              </a:xfrm>
              <a:prstGeom prst="rect">
                <a:avLst/>
              </a:prstGeom>
              <a:solidFill>
                <a:srgbClr val="081F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81F2C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29F26F9-E70F-445C-9B28-5E679DD24F33}"/>
                  </a:ext>
                </a:extLst>
              </p:cNvPr>
              <p:cNvSpPr txBox="1"/>
              <p:nvPr/>
            </p:nvSpPr>
            <p:spPr>
              <a:xfrm>
                <a:off x="-2338086" y="449361"/>
                <a:ext cx="1728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81F2C"/>
                    </a:solidFill>
                  </a:rPr>
                  <a:t>RGB: 8 / 31/ 44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0396977-B5AC-4843-AC60-C31AED2DAE90}"/>
                </a:ext>
              </a:extLst>
            </p:cNvPr>
            <p:cNvGrpSpPr/>
            <p:nvPr/>
          </p:nvGrpSpPr>
          <p:grpSpPr>
            <a:xfrm>
              <a:off x="-2352501" y="790144"/>
              <a:ext cx="1971501" cy="307777"/>
              <a:chOff x="-2352501" y="790144"/>
              <a:chExt cx="1971501" cy="30777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992BA61-7C2D-4EF4-AAC5-BA6FF20F6F12}"/>
                  </a:ext>
                </a:extLst>
              </p:cNvPr>
              <p:cNvSpPr/>
              <p:nvPr/>
            </p:nvSpPr>
            <p:spPr>
              <a:xfrm>
                <a:off x="-609600" y="829733"/>
                <a:ext cx="228600" cy="228600"/>
              </a:xfrm>
              <a:prstGeom prst="rect">
                <a:avLst/>
              </a:prstGeom>
              <a:solidFill>
                <a:srgbClr val="78B9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78B9E7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754DDB8-EF46-4A3E-B6F6-D565A5D0B3C1}"/>
                  </a:ext>
                </a:extLst>
              </p:cNvPr>
              <p:cNvSpPr txBox="1"/>
              <p:nvPr/>
            </p:nvSpPr>
            <p:spPr>
              <a:xfrm>
                <a:off x="-2352501" y="790144"/>
                <a:ext cx="1728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81F2C"/>
                    </a:solidFill>
                  </a:rPr>
                  <a:t>RGB: 120 / 185 / 231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48B71C9-A548-43C1-84E6-D8E68117EF07}"/>
                </a:ext>
              </a:extLst>
            </p:cNvPr>
            <p:cNvGrpSpPr/>
            <p:nvPr/>
          </p:nvGrpSpPr>
          <p:grpSpPr>
            <a:xfrm>
              <a:off x="-2352501" y="1471710"/>
              <a:ext cx="1971501" cy="307777"/>
              <a:chOff x="-2352501" y="1471710"/>
              <a:chExt cx="1971501" cy="30777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22F0686-6D6F-4E7A-AE20-6219B2B46BAD}"/>
                  </a:ext>
                </a:extLst>
              </p:cNvPr>
              <p:cNvSpPr/>
              <p:nvPr/>
            </p:nvSpPr>
            <p:spPr>
              <a:xfrm>
                <a:off x="-609600" y="1511299"/>
                <a:ext cx="228600" cy="228600"/>
              </a:xfrm>
              <a:prstGeom prst="rect">
                <a:avLst/>
              </a:prstGeom>
              <a:solidFill>
                <a:srgbClr val="0070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71CE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338E9C-561B-4D37-9B14-6A32E44E0409}"/>
                  </a:ext>
                </a:extLst>
              </p:cNvPr>
              <p:cNvSpPr txBox="1"/>
              <p:nvPr/>
            </p:nvSpPr>
            <p:spPr>
              <a:xfrm>
                <a:off x="-2352501" y="1471710"/>
                <a:ext cx="1728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81F2C"/>
                    </a:solidFill>
                  </a:rPr>
                  <a:t>RGB: 0 / 112 / 206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8201CC2-3C91-4115-8387-4DB839B061EB}"/>
                </a:ext>
              </a:extLst>
            </p:cNvPr>
            <p:cNvGrpSpPr/>
            <p:nvPr/>
          </p:nvGrpSpPr>
          <p:grpSpPr>
            <a:xfrm>
              <a:off x="-2352501" y="1810730"/>
              <a:ext cx="1971501" cy="307777"/>
              <a:chOff x="-2352501" y="1810730"/>
              <a:chExt cx="1971501" cy="30777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68F76F2-8859-4B0A-9F0E-36DF7A6BADB8}"/>
                  </a:ext>
                </a:extLst>
              </p:cNvPr>
              <p:cNvSpPr/>
              <p:nvPr/>
            </p:nvSpPr>
            <p:spPr>
              <a:xfrm>
                <a:off x="-609600" y="1850319"/>
                <a:ext cx="228600" cy="228600"/>
              </a:xfrm>
              <a:prstGeom prst="rect">
                <a:avLst/>
              </a:prstGeom>
              <a:solidFill>
                <a:srgbClr val="EB14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0E50D33-8DBC-4258-9C18-BD7450205928}"/>
                  </a:ext>
                </a:extLst>
              </p:cNvPr>
              <p:cNvSpPr txBox="1"/>
              <p:nvPr/>
            </p:nvSpPr>
            <p:spPr>
              <a:xfrm>
                <a:off x="-2352501" y="1810730"/>
                <a:ext cx="1728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81F2C"/>
                    </a:solidFill>
                  </a:rPr>
                  <a:t>RGB: 235 / 20 / 141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5B5D1A-1EC7-4772-8430-E6C164E2A54A}"/>
                </a:ext>
              </a:extLst>
            </p:cNvPr>
            <p:cNvSpPr txBox="1"/>
            <p:nvPr/>
          </p:nvSpPr>
          <p:spPr>
            <a:xfrm>
              <a:off x="-2338086" y="2149750"/>
              <a:ext cx="17284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81F2C"/>
                  </a:solidFill>
                </a:rPr>
                <a:t>RGB: 255 / 194 / 32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19FB052-789F-4675-A216-06781074D91F}"/>
                </a:ext>
              </a:extLst>
            </p:cNvPr>
            <p:cNvGrpSpPr/>
            <p:nvPr/>
          </p:nvGrpSpPr>
          <p:grpSpPr>
            <a:xfrm>
              <a:off x="-2338086" y="2487726"/>
              <a:ext cx="1957086" cy="307777"/>
              <a:chOff x="-2338086" y="2487726"/>
              <a:chExt cx="1957086" cy="30777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5997BCC-1433-4D6F-8580-449059E05003}"/>
                  </a:ext>
                </a:extLst>
              </p:cNvPr>
              <p:cNvSpPr/>
              <p:nvPr/>
            </p:nvSpPr>
            <p:spPr>
              <a:xfrm>
                <a:off x="-609600" y="2528359"/>
                <a:ext cx="228600" cy="228600"/>
              </a:xfrm>
              <a:prstGeom prst="rect">
                <a:avLst/>
              </a:prstGeom>
              <a:solidFill>
                <a:srgbClr val="76C0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14F4B41-4C70-41C9-8C56-EE9B781D0AD9}"/>
                  </a:ext>
                </a:extLst>
              </p:cNvPr>
              <p:cNvSpPr txBox="1"/>
              <p:nvPr/>
            </p:nvSpPr>
            <p:spPr>
              <a:xfrm>
                <a:off x="-2338086" y="2487726"/>
                <a:ext cx="1728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81F2C"/>
                    </a:solidFill>
                  </a:rPr>
                  <a:t>RGB: 118 / 192 / 67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205B17-2F54-4897-9EE1-353A436DA5C3}"/>
                </a:ext>
              </a:extLst>
            </p:cNvPr>
            <p:cNvGrpSpPr/>
            <p:nvPr/>
          </p:nvGrpSpPr>
          <p:grpSpPr>
            <a:xfrm>
              <a:off x="-2338086" y="2825702"/>
              <a:ext cx="1957086" cy="307777"/>
              <a:chOff x="-2338086" y="2825702"/>
              <a:chExt cx="1957086" cy="30777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C6C26D4-BBA1-4442-A5FB-B0224AA32DA0}"/>
                  </a:ext>
                </a:extLst>
              </p:cNvPr>
              <p:cNvSpPr/>
              <p:nvPr/>
            </p:nvSpPr>
            <p:spPr>
              <a:xfrm>
                <a:off x="-609600" y="2867379"/>
                <a:ext cx="228600" cy="228600"/>
              </a:xfrm>
              <a:prstGeom prst="rect">
                <a:avLst/>
              </a:prstGeom>
              <a:solidFill>
                <a:srgbClr val="F475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8792A41-9F5D-48D9-8709-A0500C4497C3}"/>
                  </a:ext>
                </a:extLst>
              </p:cNvPr>
              <p:cNvSpPr txBox="1"/>
              <p:nvPr/>
            </p:nvSpPr>
            <p:spPr>
              <a:xfrm>
                <a:off x="-2338086" y="2825702"/>
                <a:ext cx="1728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81F2C"/>
                    </a:solidFill>
                  </a:rPr>
                  <a:t>RGB: 244 / 117 / 33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6AA5E6-F823-4F78-922D-BEF386730F90}"/>
                </a:ext>
              </a:extLst>
            </p:cNvPr>
            <p:cNvSpPr txBox="1"/>
            <p:nvPr/>
          </p:nvSpPr>
          <p:spPr>
            <a:xfrm>
              <a:off x="-2338086" y="3161651"/>
              <a:ext cx="17284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81F2C"/>
                  </a:solidFill>
                </a:rPr>
                <a:t>RGB: 238 / 59 / 42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2D4AE74-6154-4E4F-8EA0-BC83E5708A70}"/>
                </a:ext>
              </a:extLst>
            </p:cNvPr>
            <p:cNvGrpSpPr/>
            <p:nvPr/>
          </p:nvGrpSpPr>
          <p:grpSpPr>
            <a:xfrm>
              <a:off x="-2338086" y="3509356"/>
              <a:ext cx="1957086" cy="307777"/>
              <a:chOff x="-2338086" y="3509356"/>
              <a:chExt cx="1957086" cy="307777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3E3BF78-8B08-4429-A746-A0A0719E84B3}"/>
                  </a:ext>
                </a:extLst>
              </p:cNvPr>
              <p:cNvSpPr/>
              <p:nvPr/>
            </p:nvSpPr>
            <p:spPr>
              <a:xfrm>
                <a:off x="-609600" y="3545417"/>
                <a:ext cx="228600" cy="228600"/>
              </a:xfrm>
              <a:prstGeom prst="rect">
                <a:avLst/>
              </a:prstGeom>
              <a:solidFill>
                <a:srgbClr val="3F3F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3B6803-788A-4FA7-BC8A-70CED6D4EDDF}"/>
                  </a:ext>
                </a:extLst>
              </p:cNvPr>
              <p:cNvSpPr txBox="1"/>
              <p:nvPr/>
            </p:nvSpPr>
            <p:spPr>
              <a:xfrm>
                <a:off x="-2338086" y="3509356"/>
                <a:ext cx="1728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81F2C"/>
                    </a:solidFill>
                  </a:rPr>
                  <a:t>RGB: 63 / 63 / 64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150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7AA51B-D8DE-BF43-8452-B8904FAB89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object 33">
            <a:extLst>
              <a:ext uri="{FF2B5EF4-FFF2-40B4-BE49-F238E27FC236}">
                <a16:creationId xmlns:a16="http://schemas.microsoft.com/office/drawing/2014/main" id="{0C33A33E-990B-8448-B7CA-A27C66F19EF6}"/>
              </a:ext>
            </a:extLst>
          </p:cNvPr>
          <p:cNvSpPr txBox="1">
            <a:spLocks/>
          </p:cNvSpPr>
          <p:nvPr userDrawn="1"/>
        </p:nvSpPr>
        <p:spPr>
          <a:xfrm>
            <a:off x="4160347" y="6645835"/>
            <a:ext cx="387130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78B9E7"/>
                </a:solidFill>
                <a:latin typeface="Bogle" panose="020B050302020306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44" algn="ctr"/>
            <a:r>
              <a:rPr lang="en-US" sz="800" b="1" dirty="0"/>
              <a:t>© </a:t>
            </a:r>
            <a:r>
              <a:rPr lang="en-US" sz="800" b="1" spc="-23" dirty="0"/>
              <a:t>2</a:t>
            </a:r>
            <a:r>
              <a:rPr lang="en-US" sz="800" b="1" spc="-11" dirty="0"/>
              <a:t>0</a:t>
            </a:r>
            <a:r>
              <a:rPr lang="en-US" sz="800" b="1" spc="-23" dirty="0"/>
              <a:t>1</a:t>
            </a:r>
            <a:r>
              <a:rPr lang="en-US" sz="800" b="1" dirty="0"/>
              <a:t>8 </a:t>
            </a:r>
            <a:r>
              <a:rPr lang="en-US" sz="800" b="1" spc="-37" dirty="0"/>
              <a:t>W</a:t>
            </a:r>
            <a:r>
              <a:rPr lang="en-US" sz="800" b="1" spc="-23" dirty="0"/>
              <a:t>a</a:t>
            </a:r>
            <a:r>
              <a:rPr lang="en-US" sz="800" b="1" spc="-11" dirty="0"/>
              <a:t>lm</a:t>
            </a:r>
            <a:r>
              <a:rPr lang="en-US" sz="800" b="1" spc="-23" dirty="0"/>
              <a:t>a</a:t>
            </a:r>
            <a:r>
              <a:rPr lang="en-US" sz="800" b="1" spc="-11" dirty="0"/>
              <a:t>r</a:t>
            </a:r>
            <a:r>
              <a:rPr lang="en-US" sz="800" b="1" spc="-14" dirty="0"/>
              <a:t>t</a:t>
            </a:r>
            <a:r>
              <a:rPr lang="en-US" sz="800" b="1" dirty="0"/>
              <a:t> </a:t>
            </a:r>
            <a:r>
              <a:rPr lang="en-US" sz="800" b="1" spc="-6" dirty="0"/>
              <a:t>I</a:t>
            </a:r>
            <a:r>
              <a:rPr lang="en-US" sz="800" b="1" spc="-3" dirty="0"/>
              <a:t>n</a:t>
            </a:r>
            <a:r>
              <a:rPr lang="en-US" sz="800" b="1" dirty="0"/>
              <a:t>ternational  |  </a:t>
            </a:r>
            <a:r>
              <a:rPr lang="en-US" sz="800" b="1" spc="-6" dirty="0"/>
              <a:t>C</a:t>
            </a:r>
            <a:r>
              <a:rPr lang="en-US" sz="800" b="1" dirty="0"/>
              <a:t>o</a:t>
            </a:r>
            <a:r>
              <a:rPr lang="en-US" sz="800" b="1" spc="-6" dirty="0"/>
              <a:t>n</a:t>
            </a:r>
            <a:r>
              <a:rPr lang="en-US" sz="800" b="1" dirty="0"/>
              <a:t>fide</a:t>
            </a:r>
            <a:r>
              <a:rPr lang="en-US" sz="800" b="1" spc="-3" dirty="0"/>
              <a:t>n</a:t>
            </a:r>
            <a:r>
              <a:rPr lang="en-US" sz="800" b="1" dirty="0"/>
              <a:t>tial  |  </a:t>
            </a:r>
            <a:r>
              <a:rPr lang="en-US" sz="800" b="1" spc="-14" dirty="0"/>
              <a:t>F</a:t>
            </a:r>
            <a:r>
              <a:rPr lang="en-US" sz="800" b="1" dirty="0"/>
              <a:t>or</a:t>
            </a:r>
            <a:r>
              <a:rPr lang="en-US" sz="800" b="1" spc="-11" dirty="0"/>
              <a:t> </a:t>
            </a:r>
            <a:r>
              <a:rPr lang="en-US" sz="800" b="1" spc="-6" dirty="0"/>
              <a:t>I</a:t>
            </a:r>
            <a:r>
              <a:rPr lang="en-US" sz="800" b="1" spc="-3" dirty="0"/>
              <a:t>n</a:t>
            </a:r>
            <a:r>
              <a:rPr lang="en-US" sz="800" b="1" dirty="0"/>
              <a:t>ternal </a:t>
            </a:r>
            <a:r>
              <a:rPr lang="en-US" sz="800" b="1" spc="-11" dirty="0"/>
              <a:t>U</a:t>
            </a:r>
            <a:r>
              <a:rPr lang="en-US" sz="800" b="1" dirty="0"/>
              <a:t>se </a:t>
            </a:r>
            <a:r>
              <a:rPr lang="en-US" sz="800" b="1" spc="-6" dirty="0"/>
              <a:t>O</a:t>
            </a:r>
            <a:r>
              <a:rPr lang="en-US" sz="800" b="1" dirty="0"/>
              <a:t>nly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18830-E417-2D4D-8C2F-107B9157D7C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404600" y="0"/>
            <a:ext cx="787400" cy="7874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0F789DB-AB31-4792-9B30-36118589C058}"/>
              </a:ext>
            </a:extLst>
          </p:cNvPr>
          <p:cNvGrpSpPr/>
          <p:nvPr userDrawn="1"/>
        </p:nvGrpSpPr>
        <p:grpSpPr>
          <a:xfrm>
            <a:off x="-2352501" y="449361"/>
            <a:ext cx="1971501" cy="3367772"/>
            <a:chOff x="-2352501" y="449361"/>
            <a:chExt cx="1971501" cy="336777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1BBE06-1776-4306-B740-6D9ADF909F45}"/>
                </a:ext>
              </a:extLst>
            </p:cNvPr>
            <p:cNvSpPr/>
            <p:nvPr/>
          </p:nvSpPr>
          <p:spPr>
            <a:xfrm>
              <a:off x="-609600" y="2189339"/>
              <a:ext cx="228600" cy="228600"/>
            </a:xfrm>
            <a:prstGeom prst="rect">
              <a:avLst/>
            </a:prstGeom>
            <a:solidFill>
              <a:srgbClr val="FFC2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E7403B5-224B-41CC-BD4B-4A65D1C9B1FB}"/>
                </a:ext>
              </a:extLst>
            </p:cNvPr>
            <p:cNvSpPr/>
            <p:nvPr/>
          </p:nvSpPr>
          <p:spPr>
            <a:xfrm>
              <a:off x="-609600" y="3206399"/>
              <a:ext cx="228600" cy="228600"/>
            </a:xfrm>
            <a:prstGeom prst="rect">
              <a:avLst/>
            </a:prstGeom>
            <a:solidFill>
              <a:srgbClr val="EE3B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0524092-4B1B-4391-B4FC-E0A5A6682EA9}"/>
                </a:ext>
              </a:extLst>
            </p:cNvPr>
            <p:cNvGrpSpPr/>
            <p:nvPr/>
          </p:nvGrpSpPr>
          <p:grpSpPr>
            <a:xfrm>
              <a:off x="-2338086" y="449361"/>
              <a:ext cx="1957086" cy="307777"/>
              <a:chOff x="-2338086" y="449361"/>
              <a:chExt cx="1957086" cy="30777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16E58CD-9D8B-4BC6-A41C-8041DB3896A9}"/>
                  </a:ext>
                </a:extLst>
              </p:cNvPr>
              <p:cNvSpPr/>
              <p:nvPr/>
            </p:nvSpPr>
            <p:spPr>
              <a:xfrm>
                <a:off x="-609600" y="488950"/>
                <a:ext cx="228600" cy="228600"/>
              </a:xfrm>
              <a:prstGeom prst="rect">
                <a:avLst/>
              </a:prstGeom>
              <a:solidFill>
                <a:srgbClr val="081F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81F2C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889237D-B141-4C8E-B9DB-1ECC0567250C}"/>
                  </a:ext>
                </a:extLst>
              </p:cNvPr>
              <p:cNvSpPr txBox="1"/>
              <p:nvPr/>
            </p:nvSpPr>
            <p:spPr>
              <a:xfrm>
                <a:off x="-2338086" y="449361"/>
                <a:ext cx="1728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81F2C"/>
                    </a:solidFill>
                  </a:rPr>
                  <a:t>RGB: 8 / 31/ 44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51F19D0-C9D1-4E53-968C-0EAED45F282B}"/>
                </a:ext>
              </a:extLst>
            </p:cNvPr>
            <p:cNvGrpSpPr/>
            <p:nvPr/>
          </p:nvGrpSpPr>
          <p:grpSpPr>
            <a:xfrm>
              <a:off x="-2352501" y="790144"/>
              <a:ext cx="1971501" cy="307777"/>
              <a:chOff x="-2352501" y="790144"/>
              <a:chExt cx="1971501" cy="30777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65F964E-33EB-422B-A40B-82033B41472F}"/>
                  </a:ext>
                </a:extLst>
              </p:cNvPr>
              <p:cNvSpPr/>
              <p:nvPr/>
            </p:nvSpPr>
            <p:spPr>
              <a:xfrm>
                <a:off x="-609600" y="829733"/>
                <a:ext cx="228600" cy="228600"/>
              </a:xfrm>
              <a:prstGeom prst="rect">
                <a:avLst/>
              </a:prstGeom>
              <a:solidFill>
                <a:srgbClr val="78B9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78B9E7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33D5841-3279-4F24-874D-557A7D249147}"/>
                  </a:ext>
                </a:extLst>
              </p:cNvPr>
              <p:cNvSpPr txBox="1"/>
              <p:nvPr/>
            </p:nvSpPr>
            <p:spPr>
              <a:xfrm>
                <a:off x="-2352501" y="790144"/>
                <a:ext cx="1728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81F2C"/>
                    </a:solidFill>
                  </a:rPr>
                  <a:t>RGB: 120 / 185 / 231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19F5AB3-27DF-441E-AC76-DB367F19E06C}"/>
                </a:ext>
              </a:extLst>
            </p:cNvPr>
            <p:cNvGrpSpPr/>
            <p:nvPr/>
          </p:nvGrpSpPr>
          <p:grpSpPr>
            <a:xfrm>
              <a:off x="-2352501" y="1471710"/>
              <a:ext cx="1971501" cy="307777"/>
              <a:chOff x="-2352501" y="1471710"/>
              <a:chExt cx="1971501" cy="307777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7AB944C-80C6-41B8-BC89-3E273D347ABF}"/>
                  </a:ext>
                </a:extLst>
              </p:cNvPr>
              <p:cNvSpPr/>
              <p:nvPr/>
            </p:nvSpPr>
            <p:spPr>
              <a:xfrm>
                <a:off x="-609600" y="1511299"/>
                <a:ext cx="228600" cy="228600"/>
              </a:xfrm>
              <a:prstGeom prst="rect">
                <a:avLst/>
              </a:prstGeom>
              <a:solidFill>
                <a:srgbClr val="0070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71CE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9DECC65-E778-4184-9EC1-FFE705261613}"/>
                  </a:ext>
                </a:extLst>
              </p:cNvPr>
              <p:cNvSpPr txBox="1"/>
              <p:nvPr/>
            </p:nvSpPr>
            <p:spPr>
              <a:xfrm>
                <a:off x="-2352501" y="1471710"/>
                <a:ext cx="1728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81F2C"/>
                    </a:solidFill>
                  </a:rPr>
                  <a:t>RGB: 0 / 112 / 206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35EE4DA-4B11-4E8B-ADDA-A456913E9BA0}"/>
                </a:ext>
              </a:extLst>
            </p:cNvPr>
            <p:cNvGrpSpPr/>
            <p:nvPr/>
          </p:nvGrpSpPr>
          <p:grpSpPr>
            <a:xfrm>
              <a:off x="-2352501" y="1810730"/>
              <a:ext cx="1971501" cy="307777"/>
              <a:chOff x="-2352501" y="1810730"/>
              <a:chExt cx="1971501" cy="30777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A38A456-D302-423C-BD9F-B88E9AB3D2C0}"/>
                  </a:ext>
                </a:extLst>
              </p:cNvPr>
              <p:cNvSpPr/>
              <p:nvPr/>
            </p:nvSpPr>
            <p:spPr>
              <a:xfrm>
                <a:off x="-609600" y="1850319"/>
                <a:ext cx="228600" cy="228600"/>
              </a:xfrm>
              <a:prstGeom prst="rect">
                <a:avLst/>
              </a:prstGeom>
              <a:solidFill>
                <a:srgbClr val="EB14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FAA7EB8-F130-4112-94F9-557B51DDB277}"/>
                  </a:ext>
                </a:extLst>
              </p:cNvPr>
              <p:cNvSpPr txBox="1"/>
              <p:nvPr/>
            </p:nvSpPr>
            <p:spPr>
              <a:xfrm>
                <a:off x="-2352501" y="1810730"/>
                <a:ext cx="1728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81F2C"/>
                    </a:solidFill>
                  </a:rPr>
                  <a:t>RGB: 235 / 20 / 141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6FD80B9-13D0-4ADE-8E1D-BA7C0C9CBD95}"/>
                </a:ext>
              </a:extLst>
            </p:cNvPr>
            <p:cNvSpPr txBox="1"/>
            <p:nvPr/>
          </p:nvSpPr>
          <p:spPr>
            <a:xfrm>
              <a:off x="-2338086" y="2149750"/>
              <a:ext cx="17284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81F2C"/>
                  </a:solidFill>
                </a:rPr>
                <a:t>RGB: 255 / 194 / 32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9E5A5A0-4C77-4FBB-B15A-41AE27F9AB2D}"/>
                </a:ext>
              </a:extLst>
            </p:cNvPr>
            <p:cNvGrpSpPr/>
            <p:nvPr/>
          </p:nvGrpSpPr>
          <p:grpSpPr>
            <a:xfrm>
              <a:off x="-2338086" y="2487726"/>
              <a:ext cx="1957086" cy="307777"/>
              <a:chOff x="-2338086" y="2487726"/>
              <a:chExt cx="1957086" cy="30777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1EDEB17-35A0-4588-A711-68F1A0A6F230}"/>
                  </a:ext>
                </a:extLst>
              </p:cNvPr>
              <p:cNvSpPr/>
              <p:nvPr/>
            </p:nvSpPr>
            <p:spPr>
              <a:xfrm>
                <a:off x="-609600" y="2528359"/>
                <a:ext cx="228600" cy="228600"/>
              </a:xfrm>
              <a:prstGeom prst="rect">
                <a:avLst/>
              </a:prstGeom>
              <a:solidFill>
                <a:srgbClr val="76C0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6288C2-93FF-4D7F-A547-795DCC044387}"/>
                  </a:ext>
                </a:extLst>
              </p:cNvPr>
              <p:cNvSpPr txBox="1"/>
              <p:nvPr/>
            </p:nvSpPr>
            <p:spPr>
              <a:xfrm>
                <a:off x="-2338086" y="2487726"/>
                <a:ext cx="1728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81F2C"/>
                    </a:solidFill>
                  </a:rPr>
                  <a:t>RGB: 118 / 192 / 67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5538167-0585-4280-907D-E5C21CFA9724}"/>
                </a:ext>
              </a:extLst>
            </p:cNvPr>
            <p:cNvGrpSpPr/>
            <p:nvPr/>
          </p:nvGrpSpPr>
          <p:grpSpPr>
            <a:xfrm>
              <a:off x="-2338086" y="2825702"/>
              <a:ext cx="1957086" cy="307777"/>
              <a:chOff x="-2338086" y="2825702"/>
              <a:chExt cx="1957086" cy="30777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CABB3C6-68CA-4CAF-87BE-75031F47064D}"/>
                  </a:ext>
                </a:extLst>
              </p:cNvPr>
              <p:cNvSpPr/>
              <p:nvPr/>
            </p:nvSpPr>
            <p:spPr>
              <a:xfrm>
                <a:off x="-609600" y="2867379"/>
                <a:ext cx="228600" cy="228600"/>
              </a:xfrm>
              <a:prstGeom prst="rect">
                <a:avLst/>
              </a:prstGeom>
              <a:solidFill>
                <a:srgbClr val="F475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876F18E-BC55-4983-98AE-0713E9352EA2}"/>
                  </a:ext>
                </a:extLst>
              </p:cNvPr>
              <p:cNvSpPr txBox="1"/>
              <p:nvPr/>
            </p:nvSpPr>
            <p:spPr>
              <a:xfrm>
                <a:off x="-2338086" y="2825702"/>
                <a:ext cx="1728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81F2C"/>
                    </a:solidFill>
                  </a:rPr>
                  <a:t>RGB: 244 / 117 / 33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5D3A0A-9276-441D-A675-3AE4EFA862D0}"/>
                </a:ext>
              </a:extLst>
            </p:cNvPr>
            <p:cNvSpPr txBox="1"/>
            <p:nvPr/>
          </p:nvSpPr>
          <p:spPr>
            <a:xfrm>
              <a:off x="-2338086" y="3161651"/>
              <a:ext cx="17284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81F2C"/>
                  </a:solidFill>
                </a:rPr>
                <a:t>RGB: 238 / 59 / 42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BCF382C-5E77-4B9F-88EC-08EAF5506D47}"/>
                </a:ext>
              </a:extLst>
            </p:cNvPr>
            <p:cNvGrpSpPr/>
            <p:nvPr/>
          </p:nvGrpSpPr>
          <p:grpSpPr>
            <a:xfrm>
              <a:off x="-2338086" y="3509356"/>
              <a:ext cx="1957086" cy="307777"/>
              <a:chOff x="-2338086" y="3509356"/>
              <a:chExt cx="1957086" cy="30777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B884495-87BE-4A97-8ACE-E0155CDE6589}"/>
                  </a:ext>
                </a:extLst>
              </p:cNvPr>
              <p:cNvSpPr/>
              <p:nvPr/>
            </p:nvSpPr>
            <p:spPr>
              <a:xfrm>
                <a:off x="-609600" y="3545417"/>
                <a:ext cx="228600" cy="228600"/>
              </a:xfrm>
              <a:prstGeom prst="rect">
                <a:avLst/>
              </a:prstGeom>
              <a:solidFill>
                <a:srgbClr val="3F3F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3062E7-519F-41F3-A473-CDDDF86944B6}"/>
                  </a:ext>
                </a:extLst>
              </p:cNvPr>
              <p:cNvSpPr txBox="1"/>
              <p:nvPr/>
            </p:nvSpPr>
            <p:spPr>
              <a:xfrm>
                <a:off x="-2338086" y="3509356"/>
                <a:ext cx="1728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81F2C"/>
                    </a:solidFill>
                  </a:rPr>
                  <a:t>RGB: 63 / 63 / 64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030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02287-43AE-984A-B16C-545A738AB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9E9FD-CE43-9546-8B5B-18B379FEB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C1F0A2-DA08-4C42-88ED-0AE7F52602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l="2883" t="33774" b="32943"/>
          <a:stretch/>
        </p:blipFill>
        <p:spPr>
          <a:xfrm>
            <a:off x="0" y="6537435"/>
            <a:ext cx="12192000" cy="341586"/>
          </a:xfrm>
          <a:prstGeom prst="rect">
            <a:avLst/>
          </a:prstGeom>
        </p:spPr>
      </p:pic>
      <p:sp>
        <p:nvSpPr>
          <p:cNvPr id="8" name="Holder 6">
            <a:extLst>
              <a:ext uri="{FF2B5EF4-FFF2-40B4-BE49-F238E27FC236}">
                <a16:creationId xmlns:a16="http://schemas.microsoft.com/office/drawing/2014/main" id="{D6C85FB1-F8FD-C741-A2DC-BBB4E52014C6}"/>
              </a:ext>
            </a:extLst>
          </p:cNvPr>
          <p:cNvSpPr txBox="1">
            <a:spLocks/>
          </p:cNvSpPr>
          <p:nvPr userDrawn="1"/>
        </p:nvSpPr>
        <p:spPr>
          <a:xfrm>
            <a:off x="11236050" y="6619391"/>
            <a:ext cx="277064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rgbClr val="78B9E7"/>
                </a:solidFill>
                <a:latin typeface="Bogle" panose="020B050302020306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1000">
                <a:solidFill>
                  <a:srgbClr val="0B1438"/>
                </a:solidFill>
              </a:rPr>
              <a:pPr/>
              <a:t>‹#›</a:t>
            </a:fld>
            <a:endParaRPr lang="en-US" sz="1000" dirty="0">
              <a:solidFill>
                <a:srgbClr val="0B1438"/>
              </a:solidFill>
            </a:endParaRPr>
          </a:p>
        </p:txBody>
      </p:sp>
      <p:sp>
        <p:nvSpPr>
          <p:cNvPr id="9" name="object 33">
            <a:extLst>
              <a:ext uri="{FF2B5EF4-FFF2-40B4-BE49-F238E27FC236}">
                <a16:creationId xmlns:a16="http://schemas.microsoft.com/office/drawing/2014/main" id="{64188B49-E268-6A49-BD04-4EA18EBAD2D0}"/>
              </a:ext>
            </a:extLst>
          </p:cNvPr>
          <p:cNvSpPr txBox="1">
            <a:spLocks/>
          </p:cNvSpPr>
          <p:nvPr userDrawn="1"/>
        </p:nvSpPr>
        <p:spPr>
          <a:xfrm>
            <a:off x="4160347" y="6645835"/>
            <a:ext cx="387130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78B9E7"/>
                </a:solidFill>
                <a:latin typeface="Bogle" panose="020B050302020306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44" algn="ctr"/>
            <a:r>
              <a:rPr lang="en-US" sz="800" b="1" dirty="0"/>
              <a:t>© </a:t>
            </a:r>
            <a:r>
              <a:rPr lang="en-US" sz="800" b="1" spc="-23" dirty="0"/>
              <a:t>2</a:t>
            </a:r>
            <a:r>
              <a:rPr lang="en-US" sz="800" b="1" spc="-11" dirty="0"/>
              <a:t>0</a:t>
            </a:r>
            <a:r>
              <a:rPr lang="en-US" sz="800" b="1" spc="-23" dirty="0"/>
              <a:t>1</a:t>
            </a:r>
            <a:r>
              <a:rPr lang="en-US" sz="800" b="1" dirty="0"/>
              <a:t>8 </a:t>
            </a:r>
            <a:r>
              <a:rPr lang="en-US" sz="800" b="1" spc="-37" dirty="0"/>
              <a:t>W</a:t>
            </a:r>
            <a:r>
              <a:rPr lang="en-US" sz="800" b="1" spc="-23" dirty="0"/>
              <a:t>a</a:t>
            </a:r>
            <a:r>
              <a:rPr lang="en-US" sz="800" b="1" spc="-11" dirty="0"/>
              <a:t>lm</a:t>
            </a:r>
            <a:r>
              <a:rPr lang="en-US" sz="800" b="1" spc="-23" dirty="0"/>
              <a:t>a</a:t>
            </a:r>
            <a:r>
              <a:rPr lang="en-US" sz="800" b="1" spc="-11" dirty="0"/>
              <a:t>r</a:t>
            </a:r>
            <a:r>
              <a:rPr lang="en-US" sz="800" b="1" spc="-14" dirty="0"/>
              <a:t>t</a:t>
            </a:r>
            <a:r>
              <a:rPr lang="en-US" sz="800" b="1" dirty="0"/>
              <a:t> </a:t>
            </a:r>
            <a:r>
              <a:rPr lang="en-US" sz="800" b="1" spc="-6" dirty="0"/>
              <a:t>I</a:t>
            </a:r>
            <a:r>
              <a:rPr lang="en-US" sz="800" b="1" spc="-3" dirty="0"/>
              <a:t>n</a:t>
            </a:r>
            <a:r>
              <a:rPr lang="en-US" sz="800" b="1" dirty="0"/>
              <a:t>ternational  |  </a:t>
            </a:r>
            <a:r>
              <a:rPr lang="en-US" sz="800" b="1" spc="-6" dirty="0"/>
              <a:t>C</a:t>
            </a:r>
            <a:r>
              <a:rPr lang="en-US" sz="800" b="1" dirty="0"/>
              <a:t>o</a:t>
            </a:r>
            <a:r>
              <a:rPr lang="en-US" sz="800" b="1" spc="-6" dirty="0"/>
              <a:t>n</a:t>
            </a:r>
            <a:r>
              <a:rPr lang="en-US" sz="800" b="1" dirty="0"/>
              <a:t>fide</a:t>
            </a:r>
            <a:r>
              <a:rPr lang="en-US" sz="800" b="1" spc="-3" dirty="0"/>
              <a:t>n</a:t>
            </a:r>
            <a:r>
              <a:rPr lang="en-US" sz="800" b="1" dirty="0"/>
              <a:t>tial  |  </a:t>
            </a:r>
            <a:r>
              <a:rPr lang="en-US" sz="800" b="1" spc="-14" dirty="0"/>
              <a:t>F</a:t>
            </a:r>
            <a:r>
              <a:rPr lang="en-US" sz="800" b="1" dirty="0"/>
              <a:t>or</a:t>
            </a:r>
            <a:r>
              <a:rPr lang="en-US" sz="800" b="1" spc="-11" dirty="0"/>
              <a:t> </a:t>
            </a:r>
            <a:r>
              <a:rPr lang="en-US" sz="800" b="1" spc="-6" dirty="0"/>
              <a:t>I</a:t>
            </a:r>
            <a:r>
              <a:rPr lang="en-US" sz="800" b="1" spc="-3" dirty="0"/>
              <a:t>n</a:t>
            </a:r>
            <a:r>
              <a:rPr lang="en-US" sz="800" b="1" dirty="0"/>
              <a:t>ternal </a:t>
            </a:r>
            <a:r>
              <a:rPr lang="en-US" sz="800" b="1" spc="-11" dirty="0"/>
              <a:t>U</a:t>
            </a:r>
            <a:r>
              <a:rPr lang="en-US" sz="800" b="1" dirty="0"/>
              <a:t>se </a:t>
            </a:r>
            <a:r>
              <a:rPr lang="en-US" sz="800" b="1" spc="-6" dirty="0"/>
              <a:t>O</a:t>
            </a:r>
            <a:r>
              <a:rPr lang="en-US" sz="800" b="1" dirty="0"/>
              <a:t>nly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512798-94F6-214C-9794-AB52598D9894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64319" y="6600929"/>
            <a:ext cx="2734893" cy="2009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63B5214-62ED-F345-B6DE-317510A78A0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414125" y="9525"/>
            <a:ext cx="777875" cy="77787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16D9572-3C64-4AFC-97A7-DABE74C11111}"/>
              </a:ext>
            </a:extLst>
          </p:cNvPr>
          <p:cNvGrpSpPr/>
          <p:nvPr userDrawn="1"/>
        </p:nvGrpSpPr>
        <p:grpSpPr>
          <a:xfrm>
            <a:off x="-2352501" y="449361"/>
            <a:ext cx="1971501" cy="3367772"/>
            <a:chOff x="-2352501" y="449361"/>
            <a:chExt cx="1971501" cy="336777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5BF889-09AB-49C9-A81A-C7DE997D91A9}"/>
                </a:ext>
              </a:extLst>
            </p:cNvPr>
            <p:cNvSpPr/>
            <p:nvPr/>
          </p:nvSpPr>
          <p:spPr>
            <a:xfrm>
              <a:off x="-609600" y="2189339"/>
              <a:ext cx="228600" cy="228600"/>
            </a:xfrm>
            <a:prstGeom prst="rect">
              <a:avLst/>
            </a:prstGeom>
            <a:solidFill>
              <a:srgbClr val="FFC2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DDC236-DC03-4A54-B789-E0C43FF9829F}"/>
                </a:ext>
              </a:extLst>
            </p:cNvPr>
            <p:cNvSpPr/>
            <p:nvPr/>
          </p:nvSpPr>
          <p:spPr>
            <a:xfrm>
              <a:off x="-609600" y="3206399"/>
              <a:ext cx="228600" cy="228600"/>
            </a:xfrm>
            <a:prstGeom prst="rect">
              <a:avLst/>
            </a:prstGeom>
            <a:solidFill>
              <a:srgbClr val="EE3B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854EE01-1242-4AD6-A806-145EA004AF72}"/>
                </a:ext>
              </a:extLst>
            </p:cNvPr>
            <p:cNvGrpSpPr/>
            <p:nvPr/>
          </p:nvGrpSpPr>
          <p:grpSpPr>
            <a:xfrm>
              <a:off x="-2338086" y="449361"/>
              <a:ext cx="1957086" cy="307777"/>
              <a:chOff x="-2338086" y="449361"/>
              <a:chExt cx="1957086" cy="30777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61E6B15-863C-4C09-9E22-DF7C0DE93111}"/>
                  </a:ext>
                </a:extLst>
              </p:cNvPr>
              <p:cNvSpPr/>
              <p:nvPr/>
            </p:nvSpPr>
            <p:spPr>
              <a:xfrm>
                <a:off x="-609600" y="488950"/>
                <a:ext cx="228600" cy="228600"/>
              </a:xfrm>
              <a:prstGeom prst="rect">
                <a:avLst/>
              </a:prstGeom>
              <a:solidFill>
                <a:srgbClr val="081F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81F2C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377077A-673F-4E7A-80FA-B1F173D1313E}"/>
                  </a:ext>
                </a:extLst>
              </p:cNvPr>
              <p:cNvSpPr txBox="1"/>
              <p:nvPr/>
            </p:nvSpPr>
            <p:spPr>
              <a:xfrm>
                <a:off x="-2338086" y="449361"/>
                <a:ext cx="1728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81F2C"/>
                    </a:solidFill>
                  </a:rPr>
                  <a:t>RGB: 8 / 31/ 44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21D2274-B1E2-43E3-8216-450EDE2FCB19}"/>
                </a:ext>
              </a:extLst>
            </p:cNvPr>
            <p:cNvGrpSpPr/>
            <p:nvPr/>
          </p:nvGrpSpPr>
          <p:grpSpPr>
            <a:xfrm>
              <a:off x="-2352501" y="790144"/>
              <a:ext cx="1971501" cy="307777"/>
              <a:chOff x="-2352501" y="790144"/>
              <a:chExt cx="1971501" cy="30777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543219-2138-43D6-911C-70A3693132DD}"/>
                  </a:ext>
                </a:extLst>
              </p:cNvPr>
              <p:cNvSpPr/>
              <p:nvPr/>
            </p:nvSpPr>
            <p:spPr>
              <a:xfrm>
                <a:off x="-609600" y="829733"/>
                <a:ext cx="228600" cy="228600"/>
              </a:xfrm>
              <a:prstGeom prst="rect">
                <a:avLst/>
              </a:prstGeom>
              <a:solidFill>
                <a:srgbClr val="78B9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78B9E7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E21D351-0CA2-4EB5-9397-71DCF14D0252}"/>
                  </a:ext>
                </a:extLst>
              </p:cNvPr>
              <p:cNvSpPr txBox="1"/>
              <p:nvPr/>
            </p:nvSpPr>
            <p:spPr>
              <a:xfrm>
                <a:off x="-2352501" y="790144"/>
                <a:ext cx="1728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81F2C"/>
                    </a:solidFill>
                  </a:rPr>
                  <a:t>RGB: 120 / 185 / 231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2456B99-65C6-419C-AE9B-876BDA2F33CC}"/>
                </a:ext>
              </a:extLst>
            </p:cNvPr>
            <p:cNvGrpSpPr/>
            <p:nvPr/>
          </p:nvGrpSpPr>
          <p:grpSpPr>
            <a:xfrm>
              <a:off x="-2352501" y="1471710"/>
              <a:ext cx="1971501" cy="307777"/>
              <a:chOff x="-2352501" y="1471710"/>
              <a:chExt cx="1971501" cy="30777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E3CC72E-F313-4BA3-AA14-1C0418827F53}"/>
                  </a:ext>
                </a:extLst>
              </p:cNvPr>
              <p:cNvSpPr/>
              <p:nvPr/>
            </p:nvSpPr>
            <p:spPr>
              <a:xfrm>
                <a:off x="-609600" y="1511299"/>
                <a:ext cx="228600" cy="228600"/>
              </a:xfrm>
              <a:prstGeom prst="rect">
                <a:avLst/>
              </a:prstGeom>
              <a:solidFill>
                <a:srgbClr val="0070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71CE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8126439-C235-4622-AF6C-F31DFEC37116}"/>
                  </a:ext>
                </a:extLst>
              </p:cNvPr>
              <p:cNvSpPr txBox="1"/>
              <p:nvPr/>
            </p:nvSpPr>
            <p:spPr>
              <a:xfrm>
                <a:off x="-2352501" y="1471710"/>
                <a:ext cx="1728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81F2C"/>
                    </a:solidFill>
                  </a:rPr>
                  <a:t>RGB: 0 / 112 / 206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621DD0B-C3C2-426B-BDBD-BBD2510C669F}"/>
                </a:ext>
              </a:extLst>
            </p:cNvPr>
            <p:cNvGrpSpPr/>
            <p:nvPr/>
          </p:nvGrpSpPr>
          <p:grpSpPr>
            <a:xfrm>
              <a:off x="-2352501" y="1810730"/>
              <a:ext cx="1971501" cy="307777"/>
              <a:chOff x="-2352501" y="1810730"/>
              <a:chExt cx="1971501" cy="30777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AB8639B-0520-4572-A50E-19F51D856779}"/>
                  </a:ext>
                </a:extLst>
              </p:cNvPr>
              <p:cNvSpPr/>
              <p:nvPr/>
            </p:nvSpPr>
            <p:spPr>
              <a:xfrm>
                <a:off x="-609600" y="1850319"/>
                <a:ext cx="228600" cy="228600"/>
              </a:xfrm>
              <a:prstGeom prst="rect">
                <a:avLst/>
              </a:prstGeom>
              <a:solidFill>
                <a:srgbClr val="EB14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A9D3841-1F21-475D-910B-224643A879F3}"/>
                  </a:ext>
                </a:extLst>
              </p:cNvPr>
              <p:cNvSpPr txBox="1"/>
              <p:nvPr/>
            </p:nvSpPr>
            <p:spPr>
              <a:xfrm>
                <a:off x="-2352501" y="1810730"/>
                <a:ext cx="1728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81F2C"/>
                    </a:solidFill>
                  </a:rPr>
                  <a:t>RGB: 235 / 20 / 141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46E5A7-B29C-4E12-BB57-CD886C161D59}"/>
                </a:ext>
              </a:extLst>
            </p:cNvPr>
            <p:cNvSpPr txBox="1"/>
            <p:nvPr/>
          </p:nvSpPr>
          <p:spPr>
            <a:xfrm>
              <a:off x="-2338086" y="2149750"/>
              <a:ext cx="17284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81F2C"/>
                  </a:solidFill>
                </a:rPr>
                <a:t>RGB: 255 / 194 / 32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7B0553C-30AA-49A7-A598-AEE9001B2EF1}"/>
                </a:ext>
              </a:extLst>
            </p:cNvPr>
            <p:cNvGrpSpPr/>
            <p:nvPr/>
          </p:nvGrpSpPr>
          <p:grpSpPr>
            <a:xfrm>
              <a:off x="-2338086" y="2487726"/>
              <a:ext cx="1957086" cy="307777"/>
              <a:chOff x="-2338086" y="2487726"/>
              <a:chExt cx="1957086" cy="307777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6C9BF1E-A990-4291-A2C7-6FC0F0F47876}"/>
                  </a:ext>
                </a:extLst>
              </p:cNvPr>
              <p:cNvSpPr/>
              <p:nvPr/>
            </p:nvSpPr>
            <p:spPr>
              <a:xfrm>
                <a:off x="-609600" y="2528359"/>
                <a:ext cx="228600" cy="228600"/>
              </a:xfrm>
              <a:prstGeom prst="rect">
                <a:avLst/>
              </a:prstGeom>
              <a:solidFill>
                <a:srgbClr val="76C0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BC1E79F-C75C-4B9C-B557-B479E4BCEEE1}"/>
                  </a:ext>
                </a:extLst>
              </p:cNvPr>
              <p:cNvSpPr txBox="1"/>
              <p:nvPr/>
            </p:nvSpPr>
            <p:spPr>
              <a:xfrm>
                <a:off x="-2338086" y="2487726"/>
                <a:ext cx="1728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81F2C"/>
                    </a:solidFill>
                  </a:rPr>
                  <a:t>RGB: 118 / 192 / 67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ED4DB9A-89B6-41DD-A40D-582332022A37}"/>
                </a:ext>
              </a:extLst>
            </p:cNvPr>
            <p:cNvGrpSpPr/>
            <p:nvPr/>
          </p:nvGrpSpPr>
          <p:grpSpPr>
            <a:xfrm>
              <a:off x="-2338086" y="2825702"/>
              <a:ext cx="1957086" cy="307777"/>
              <a:chOff x="-2338086" y="2825702"/>
              <a:chExt cx="1957086" cy="30777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AE6E546-6518-4367-93F4-5EEFDB70B359}"/>
                  </a:ext>
                </a:extLst>
              </p:cNvPr>
              <p:cNvSpPr/>
              <p:nvPr/>
            </p:nvSpPr>
            <p:spPr>
              <a:xfrm>
                <a:off x="-609600" y="2867379"/>
                <a:ext cx="228600" cy="228600"/>
              </a:xfrm>
              <a:prstGeom prst="rect">
                <a:avLst/>
              </a:prstGeom>
              <a:solidFill>
                <a:srgbClr val="F475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4D9515D-21CA-4616-A666-2D24348C2087}"/>
                  </a:ext>
                </a:extLst>
              </p:cNvPr>
              <p:cNvSpPr txBox="1"/>
              <p:nvPr/>
            </p:nvSpPr>
            <p:spPr>
              <a:xfrm>
                <a:off x="-2338086" y="2825702"/>
                <a:ext cx="1728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81F2C"/>
                    </a:solidFill>
                  </a:rPr>
                  <a:t>RGB: 244 / 117 / 33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524579-7D05-4F4D-986E-69FE2E7457A9}"/>
                </a:ext>
              </a:extLst>
            </p:cNvPr>
            <p:cNvSpPr txBox="1"/>
            <p:nvPr/>
          </p:nvSpPr>
          <p:spPr>
            <a:xfrm>
              <a:off x="-2338086" y="3161651"/>
              <a:ext cx="17284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81F2C"/>
                  </a:solidFill>
                </a:rPr>
                <a:t>RGB: 238 / 59 / 42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5397D27-21DB-418A-9002-6016C115F879}"/>
                </a:ext>
              </a:extLst>
            </p:cNvPr>
            <p:cNvGrpSpPr/>
            <p:nvPr/>
          </p:nvGrpSpPr>
          <p:grpSpPr>
            <a:xfrm>
              <a:off x="-2338086" y="3509356"/>
              <a:ext cx="1957086" cy="307777"/>
              <a:chOff x="-2338086" y="3509356"/>
              <a:chExt cx="1957086" cy="30777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221B08B-3F7C-4AD3-8B9E-E7FC824A3692}"/>
                  </a:ext>
                </a:extLst>
              </p:cNvPr>
              <p:cNvSpPr/>
              <p:nvPr/>
            </p:nvSpPr>
            <p:spPr>
              <a:xfrm>
                <a:off x="-609600" y="3545417"/>
                <a:ext cx="228600" cy="228600"/>
              </a:xfrm>
              <a:prstGeom prst="rect">
                <a:avLst/>
              </a:prstGeom>
              <a:solidFill>
                <a:srgbClr val="3F3F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56BA4F-1CA1-4469-8292-CE183DB6D8DE}"/>
                  </a:ext>
                </a:extLst>
              </p:cNvPr>
              <p:cNvSpPr txBox="1"/>
              <p:nvPr/>
            </p:nvSpPr>
            <p:spPr>
              <a:xfrm>
                <a:off x="-2338086" y="3509356"/>
                <a:ext cx="1728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81F2C"/>
                    </a:solidFill>
                  </a:rPr>
                  <a:t>RGB: 63 / 63 / 64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407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404041"/>
          </a:solidFill>
          <a:latin typeface="Bogle" panose="020B05030202030602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rgbClr val="404041"/>
          </a:solidFill>
          <a:latin typeface="Bogle" panose="020B050302020306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04041"/>
          </a:solidFill>
          <a:latin typeface="Bogle" panose="020B050302020306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04041"/>
          </a:solidFill>
          <a:latin typeface="Bogle" panose="020B050302020306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04041"/>
          </a:solidFill>
          <a:latin typeface="Bogle" panose="020B050302020306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04041"/>
          </a:solidFill>
          <a:latin typeface="Bogle" panose="020B050302020306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02287-43AE-984A-B16C-545A738AB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9E9FD-CE43-9546-8B5B-18B379FEB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D6C85FB1-F8FD-C741-A2DC-BBB4E52014C6}"/>
              </a:ext>
            </a:extLst>
          </p:cNvPr>
          <p:cNvSpPr txBox="1">
            <a:spLocks/>
          </p:cNvSpPr>
          <p:nvPr userDrawn="1"/>
        </p:nvSpPr>
        <p:spPr>
          <a:xfrm>
            <a:off x="11236050" y="6619391"/>
            <a:ext cx="277064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rgbClr val="78B9E7"/>
                </a:solidFill>
                <a:latin typeface="Bogle" panose="020B050302020306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1000">
                <a:solidFill>
                  <a:srgbClr val="0B1438"/>
                </a:solidFill>
              </a:rPr>
              <a:pPr/>
              <a:t>‹#›</a:t>
            </a:fld>
            <a:endParaRPr lang="en-US" sz="1000" dirty="0">
              <a:solidFill>
                <a:srgbClr val="0B1438"/>
              </a:solidFill>
            </a:endParaRPr>
          </a:p>
        </p:txBody>
      </p:sp>
      <p:sp>
        <p:nvSpPr>
          <p:cNvPr id="9" name="object 33">
            <a:extLst>
              <a:ext uri="{FF2B5EF4-FFF2-40B4-BE49-F238E27FC236}">
                <a16:creationId xmlns:a16="http://schemas.microsoft.com/office/drawing/2014/main" id="{64188B49-E268-6A49-BD04-4EA18EBAD2D0}"/>
              </a:ext>
            </a:extLst>
          </p:cNvPr>
          <p:cNvSpPr txBox="1">
            <a:spLocks/>
          </p:cNvSpPr>
          <p:nvPr userDrawn="1"/>
        </p:nvSpPr>
        <p:spPr>
          <a:xfrm>
            <a:off x="4160347" y="6645835"/>
            <a:ext cx="387130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78B9E7"/>
                </a:solidFill>
                <a:latin typeface="Bogle" panose="020B050302020306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44" algn="ctr"/>
            <a:r>
              <a:rPr lang="en-US" sz="800" b="1" dirty="0"/>
              <a:t>© </a:t>
            </a:r>
            <a:r>
              <a:rPr lang="en-US" sz="800" b="1" spc="-23" dirty="0"/>
              <a:t>2</a:t>
            </a:r>
            <a:r>
              <a:rPr lang="en-US" sz="800" b="1" spc="-11" dirty="0"/>
              <a:t>0</a:t>
            </a:r>
            <a:r>
              <a:rPr lang="en-US" sz="800" b="1" spc="-23" dirty="0"/>
              <a:t>1</a:t>
            </a:r>
            <a:r>
              <a:rPr lang="en-US" sz="800" b="1" dirty="0"/>
              <a:t>8 </a:t>
            </a:r>
            <a:r>
              <a:rPr lang="en-US" sz="800" b="1" spc="-37" dirty="0"/>
              <a:t>W</a:t>
            </a:r>
            <a:r>
              <a:rPr lang="en-US" sz="800" b="1" spc="-23" dirty="0"/>
              <a:t>a</a:t>
            </a:r>
            <a:r>
              <a:rPr lang="en-US" sz="800" b="1" spc="-11" dirty="0"/>
              <a:t>lm</a:t>
            </a:r>
            <a:r>
              <a:rPr lang="en-US" sz="800" b="1" spc="-23" dirty="0"/>
              <a:t>a</a:t>
            </a:r>
            <a:r>
              <a:rPr lang="en-US" sz="800" b="1" spc="-11" dirty="0"/>
              <a:t>r</a:t>
            </a:r>
            <a:r>
              <a:rPr lang="en-US" sz="800" b="1" spc="-14" dirty="0"/>
              <a:t>t</a:t>
            </a:r>
            <a:r>
              <a:rPr lang="en-US" sz="800" b="1" dirty="0"/>
              <a:t> </a:t>
            </a:r>
            <a:r>
              <a:rPr lang="en-US" sz="800" b="1" spc="-6" dirty="0"/>
              <a:t>I</a:t>
            </a:r>
            <a:r>
              <a:rPr lang="en-US" sz="800" b="1" spc="-3" dirty="0"/>
              <a:t>n</a:t>
            </a:r>
            <a:r>
              <a:rPr lang="en-US" sz="800" b="1" dirty="0"/>
              <a:t>ternational  |  </a:t>
            </a:r>
            <a:r>
              <a:rPr lang="en-US" sz="800" b="1" spc="-6" dirty="0"/>
              <a:t>C</a:t>
            </a:r>
            <a:r>
              <a:rPr lang="en-US" sz="800" b="1" dirty="0"/>
              <a:t>o</a:t>
            </a:r>
            <a:r>
              <a:rPr lang="en-US" sz="800" b="1" spc="-6" dirty="0"/>
              <a:t>n</a:t>
            </a:r>
            <a:r>
              <a:rPr lang="en-US" sz="800" b="1" dirty="0"/>
              <a:t>fide</a:t>
            </a:r>
            <a:r>
              <a:rPr lang="en-US" sz="800" b="1" spc="-3" dirty="0"/>
              <a:t>n</a:t>
            </a:r>
            <a:r>
              <a:rPr lang="en-US" sz="800" b="1" dirty="0"/>
              <a:t>tial  |  </a:t>
            </a:r>
            <a:r>
              <a:rPr lang="en-US" sz="800" b="1" spc="-14" dirty="0"/>
              <a:t>F</a:t>
            </a:r>
            <a:r>
              <a:rPr lang="en-US" sz="800" b="1" dirty="0"/>
              <a:t>or</a:t>
            </a:r>
            <a:r>
              <a:rPr lang="en-US" sz="800" b="1" spc="-11" dirty="0"/>
              <a:t> </a:t>
            </a:r>
            <a:r>
              <a:rPr lang="en-US" sz="800" b="1" spc="-6" dirty="0"/>
              <a:t>I</a:t>
            </a:r>
            <a:r>
              <a:rPr lang="en-US" sz="800" b="1" spc="-3" dirty="0"/>
              <a:t>n</a:t>
            </a:r>
            <a:r>
              <a:rPr lang="en-US" sz="800" b="1" dirty="0"/>
              <a:t>ternal </a:t>
            </a:r>
            <a:r>
              <a:rPr lang="en-US" sz="800" b="1" spc="-11" dirty="0"/>
              <a:t>U</a:t>
            </a:r>
            <a:r>
              <a:rPr lang="en-US" sz="800" b="1" dirty="0"/>
              <a:t>se </a:t>
            </a:r>
            <a:r>
              <a:rPr lang="en-US" sz="800" b="1" spc="-6" dirty="0"/>
              <a:t>O</a:t>
            </a:r>
            <a:r>
              <a:rPr lang="en-US" sz="800" b="1" dirty="0"/>
              <a:t>nly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63B5214-62ED-F345-B6DE-317510A78A03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414125" y="9525"/>
            <a:ext cx="777875" cy="777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11680D-3CC3-2D4E-8062-3CF346BB92A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4991" y="6394083"/>
            <a:ext cx="3093547" cy="56246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A47C7FB-56C9-452B-BA3E-212EF996FFFD}"/>
              </a:ext>
            </a:extLst>
          </p:cNvPr>
          <p:cNvGrpSpPr/>
          <p:nvPr userDrawn="1"/>
        </p:nvGrpSpPr>
        <p:grpSpPr>
          <a:xfrm>
            <a:off x="-2352501" y="449361"/>
            <a:ext cx="1971501" cy="3367772"/>
            <a:chOff x="-2352501" y="449361"/>
            <a:chExt cx="1971501" cy="336777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C283B5-7826-4A51-9B89-A7C41DE0D688}"/>
                </a:ext>
              </a:extLst>
            </p:cNvPr>
            <p:cNvSpPr/>
            <p:nvPr/>
          </p:nvSpPr>
          <p:spPr>
            <a:xfrm>
              <a:off x="-609600" y="2189339"/>
              <a:ext cx="228600" cy="228600"/>
            </a:xfrm>
            <a:prstGeom prst="rect">
              <a:avLst/>
            </a:prstGeom>
            <a:solidFill>
              <a:srgbClr val="FFC2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AB1459-2B19-4BF9-AB56-9E824460C74B}"/>
                </a:ext>
              </a:extLst>
            </p:cNvPr>
            <p:cNvSpPr/>
            <p:nvPr/>
          </p:nvSpPr>
          <p:spPr>
            <a:xfrm>
              <a:off x="-609600" y="3206399"/>
              <a:ext cx="228600" cy="228600"/>
            </a:xfrm>
            <a:prstGeom prst="rect">
              <a:avLst/>
            </a:prstGeom>
            <a:solidFill>
              <a:srgbClr val="EE3B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2620583-C671-42D6-8299-267BF1BCD21E}"/>
                </a:ext>
              </a:extLst>
            </p:cNvPr>
            <p:cNvGrpSpPr/>
            <p:nvPr/>
          </p:nvGrpSpPr>
          <p:grpSpPr>
            <a:xfrm>
              <a:off x="-2338086" y="449361"/>
              <a:ext cx="1957086" cy="307777"/>
              <a:chOff x="-2338086" y="449361"/>
              <a:chExt cx="1957086" cy="30777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91FC736-8583-45E2-AEA7-F2AB9823A4DD}"/>
                  </a:ext>
                </a:extLst>
              </p:cNvPr>
              <p:cNvSpPr/>
              <p:nvPr/>
            </p:nvSpPr>
            <p:spPr>
              <a:xfrm>
                <a:off x="-609600" y="488950"/>
                <a:ext cx="228600" cy="228600"/>
              </a:xfrm>
              <a:prstGeom prst="rect">
                <a:avLst/>
              </a:prstGeom>
              <a:solidFill>
                <a:srgbClr val="081F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81F2C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CEB40F3-763A-456D-A08A-D35948D5EAB3}"/>
                  </a:ext>
                </a:extLst>
              </p:cNvPr>
              <p:cNvSpPr txBox="1"/>
              <p:nvPr/>
            </p:nvSpPr>
            <p:spPr>
              <a:xfrm>
                <a:off x="-2338086" y="449361"/>
                <a:ext cx="1728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81F2C"/>
                    </a:solidFill>
                  </a:rPr>
                  <a:t>RGB: 8 / 31/ 44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39092E9-DF4D-42EA-B27D-08B70BF3749B}"/>
                </a:ext>
              </a:extLst>
            </p:cNvPr>
            <p:cNvGrpSpPr/>
            <p:nvPr/>
          </p:nvGrpSpPr>
          <p:grpSpPr>
            <a:xfrm>
              <a:off x="-2352501" y="790144"/>
              <a:ext cx="1971501" cy="307777"/>
              <a:chOff x="-2352501" y="790144"/>
              <a:chExt cx="1971501" cy="30777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C0D4BBE-3348-41E9-B715-ADEFA3839BC2}"/>
                  </a:ext>
                </a:extLst>
              </p:cNvPr>
              <p:cNvSpPr/>
              <p:nvPr/>
            </p:nvSpPr>
            <p:spPr>
              <a:xfrm>
                <a:off x="-609600" y="829733"/>
                <a:ext cx="228600" cy="228600"/>
              </a:xfrm>
              <a:prstGeom prst="rect">
                <a:avLst/>
              </a:prstGeom>
              <a:solidFill>
                <a:srgbClr val="78B9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78B9E7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6EB7307-A7A9-4299-BC58-BE30596658A1}"/>
                  </a:ext>
                </a:extLst>
              </p:cNvPr>
              <p:cNvSpPr txBox="1"/>
              <p:nvPr/>
            </p:nvSpPr>
            <p:spPr>
              <a:xfrm>
                <a:off x="-2352501" y="790144"/>
                <a:ext cx="1728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81F2C"/>
                    </a:solidFill>
                  </a:rPr>
                  <a:t>RGB: 120 / 185 / 231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04766AC-AEF9-477A-AC81-00AE8FA76A96}"/>
                </a:ext>
              </a:extLst>
            </p:cNvPr>
            <p:cNvGrpSpPr/>
            <p:nvPr/>
          </p:nvGrpSpPr>
          <p:grpSpPr>
            <a:xfrm>
              <a:off x="-2352501" y="1471710"/>
              <a:ext cx="1971501" cy="307777"/>
              <a:chOff x="-2352501" y="1471710"/>
              <a:chExt cx="1971501" cy="30777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DF837DA-A7AA-4FA9-B784-79A2E096E625}"/>
                  </a:ext>
                </a:extLst>
              </p:cNvPr>
              <p:cNvSpPr/>
              <p:nvPr/>
            </p:nvSpPr>
            <p:spPr>
              <a:xfrm>
                <a:off x="-609600" y="1511299"/>
                <a:ext cx="228600" cy="228600"/>
              </a:xfrm>
              <a:prstGeom prst="rect">
                <a:avLst/>
              </a:prstGeom>
              <a:solidFill>
                <a:srgbClr val="0070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71CE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04D9A2D-16B6-4003-A138-147D2A75FA93}"/>
                  </a:ext>
                </a:extLst>
              </p:cNvPr>
              <p:cNvSpPr txBox="1"/>
              <p:nvPr/>
            </p:nvSpPr>
            <p:spPr>
              <a:xfrm>
                <a:off x="-2352501" y="1471710"/>
                <a:ext cx="1728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81F2C"/>
                    </a:solidFill>
                  </a:rPr>
                  <a:t>RGB: 0 / 112 / 206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FA03A35-7EA5-40A3-8A26-2F2ECABB54E3}"/>
                </a:ext>
              </a:extLst>
            </p:cNvPr>
            <p:cNvGrpSpPr/>
            <p:nvPr/>
          </p:nvGrpSpPr>
          <p:grpSpPr>
            <a:xfrm>
              <a:off x="-2352501" y="1810730"/>
              <a:ext cx="1971501" cy="307777"/>
              <a:chOff x="-2352501" y="1810730"/>
              <a:chExt cx="1971501" cy="30777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EF2FB6D-2CCC-4415-99A7-33AEB5A96599}"/>
                  </a:ext>
                </a:extLst>
              </p:cNvPr>
              <p:cNvSpPr/>
              <p:nvPr/>
            </p:nvSpPr>
            <p:spPr>
              <a:xfrm>
                <a:off x="-609600" y="1850319"/>
                <a:ext cx="228600" cy="228600"/>
              </a:xfrm>
              <a:prstGeom prst="rect">
                <a:avLst/>
              </a:prstGeom>
              <a:solidFill>
                <a:srgbClr val="EB14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AE297AF-DCAC-4D8E-B0FE-1F3A8C42342B}"/>
                  </a:ext>
                </a:extLst>
              </p:cNvPr>
              <p:cNvSpPr txBox="1"/>
              <p:nvPr/>
            </p:nvSpPr>
            <p:spPr>
              <a:xfrm>
                <a:off x="-2352501" y="1810730"/>
                <a:ext cx="1728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81F2C"/>
                    </a:solidFill>
                  </a:rPr>
                  <a:t>RGB: 235 / 20 / 141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CD8E2D3-8159-4572-A1AF-9DBF1D63FC58}"/>
                </a:ext>
              </a:extLst>
            </p:cNvPr>
            <p:cNvSpPr txBox="1"/>
            <p:nvPr/>
          </p:nvSpPr>
          <p:spPr>
            <a:xfrm>
              <a:off x="-2338086" y="2149750"/>
              <a:ext cx="17284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81F2C"/>
                  </a:solidFill>
                </a:rPr>
                <a:t>RGB: 255 / 194 / 32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10ED7E1-CE4F-4690-9F78-3ED0C88CB9D4}"/>
                </a:ext>
              </a:extLst>
            </p:cNvPr>
            <p:cNvGrpSpPr/>
            <p:nvPr/>
          </p:nvGrpSpPr>
          <p:grpSpPr>
            <a:xfrm>
              <a:off x="-2338086" y="2487726"/>
              <a:ext cx="1957086" cy="307777"/>
              <a:chOff x="-2338086" y="2487726"/>
              <a:chExt cx="1957086" cy="307777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6B34E14-6436-4CC0-A4AE-12C013E12EF0}"/>
                  </a:ext>
                </a:extLst>
              </p:cNvPr>
              <p:cNvSpPr/>
              <p:nvPr/>
            </p:nvSpPr>
            <p:spPr>
              <a:xfrm>
                <a:off x="-609600" y="2528359"/>
                <a:ext cx="228600" cy="228600"/>
              </a:xfrm>
              <a:prstGeom prst="rect">
                <a:avLst/>
              </a:prstGeom>
              <a:solidFill>
                <a:srgbClr val="76C0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3BE7F54-6D3E-4E06-9552-E973C7BE142B}"/>
                  </a:ext>
                </a:extLst>
              </p:cNvPr>
              <p:cNvSpPr txBox="1"/>
              <p:nvPr/>
            </p:nvSpPr>
            <p:spPr>
              <a:xfrm>
                <a:off x="-2338086" y="2487726"/>
                <a:ext cx="1728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81F2C"/>
                    </a:solidFill>
                  </a:rPr>
                  <a:t>RGB: 118 / 192 / 67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9735A56-A3A2-400E-8D24-18857B99577B}"/>
                </a:ext>
              </a:extLst>
            </p:cNvPr>
            <p:cNvGrpSpPr/>
            <p:nvPr/>
          </p:nvGrpSpPr>
          <p:grpSpPr>
            <a:xfrm>
              <a:off x="-2338086" y="2825702"/>
              <a:ext cx="1957086" cy="307777"/>
              <a:chOff x="-2338086" y="2825702"/>
              <a:chExt cx="1957086" cy="30777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62C4DB5-52CD-4797-937E-38A31ED5D70D}"/>
                  </a:ext>
                </a:extLst>
              </p:cNvPr>
              <p:cNvSpPr/>
              <p:nvPr/>
            </p:nvSpPr>
            <p:spPr>
              <a:xfrm>
                <a:off x="-609600" y="2867379"/>
                <a:ext cx="228600" cy="228600"/>
              </a:xfrm>
              <a:prstGeom prst="rect">
                <a:avLst/>
              </a:prstGeom>
              <a:solidFill>
                <a:srgbClr val="F475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E42E933-8E73-4BAE-8F79-36B257118F7C}"/>
                  </a:ext>
                </a:extLst>
              </p:cNvPr>
              <p:cNvSpPr txBox="1"/>
              <p:nvPr/>
            </p:nvSpPr>
            <p:spPr>
              <a:xfrm>
                <a:off x="-2338086" y="2825702"/>
                <a:ext cx="1728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81F2C"/>
                    </a:solidFill>
                  </a:rPr>
                  <a:t>RGB: 244 / 117 / 33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3DDFED-7FD0-4300-8BFA-A2EE13683C58}"/>
                </a:ext>
              </a:extLst>
            </p:cNvPr>
            <p:cNvSpPr txBox="1"/>
            <p:nvPr/>
          </p:nvSpPr>
          <p:spPr>
            <a:xfrm>
              <a:off x="-2338086" y="3161651"/>
              <a:ext cx="17284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81F2C"/>
                  </a:solidFill>
                </a:rPr>
                <a:t>RGB: 238 / 59 / 42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EA0E503-2376-447E-97CE-AD6CCFB64935}"/>
                </a:ext>
              </a:extLst>
            </p:cNvPr>
            <p:cNvGrpSpPr/>
            <p:nvPr/>
          </p:nvGrpSpPr>
          <p:grpSpPr>
            <a:xfrm>
              <a:off x="-2338086" y="3509356"/>
              <a:ext cx="1957086" cy="307777"/>
              <a:chOff x="-2338086" y="3509356"/>
              <a:chExt cx="1957086" cy="30777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0E6D90E-A361-4990-920A-3D3599798534}"/>
                  </a:ext>
                </a:extLst>
              </p:cNvPr>
              <p:cNvSpPr/>
              <p:nvPr/>
            </p:nvSpPr>
            <p:spPr>
              <a:xfrm>
                <a:off x="-609600" y="3545417"/>
                <a:ext cx="228600" cy="228600"/>
              </a:xfrm>
              <a:prstGeom prst="rect">
                <a:avLst/>
              </a:prstGeom>
              <a:solidFill>
                <a:srgbClr val="3F3F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B349AB5-FC33-43FA-A03A-1E68C5107600}"/>
                  </a:ext>
                </a:extLst>
              </p:cNvPr>
              <p:cNvSpPr txBox="1"/>
              <p:nvPr/>
            </p:nvSpPr>
            <p:spPr>
              <a:xfrm>
                <a:off x="-2338086" y="3509356"/>
                <a:ext cx="1728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81F2C"/>
                    </a:solidFill>
                  </a:rPr>
                  <a:t>RGB: 63 / 63 / 64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343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404041"/>
          </a:solidFill>
          <a:latin typeface="Bogle" panose="020B05030202030602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rgbClr val="404041"/>
          </a:solidFill>
          <a:latin typeface="Bogle" panose="020B050302020306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04041"/>
          </a:solidFill>
          <a:latin typeface="Bogle" panose="020B050302020306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04041"/>
          </a:solidFill>
          <a:latin typeface="Bogle" panose="020B050302020306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04041"/>
          </a:solidFill>
          <a:latin typeface="Bogle" panose="020B050302020306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04041"/>
          </a:solidFill>
          <a:latin typeface="Bogle" panose="020B050302020306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A1BAA6-53FE-2145-965D-F4D094CE02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r="41327" b="20727"/>
          <a:stretch/>
        </p:blipFill>
        <p:spPr>
          <a:xfrm>
            <a:off x="7732059" y="398086"/>
            <a:ext cx="4490103" cy="614531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02287-43AE-984A-B16C-545A738AB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9E9FD-CE43-9546-8B5B-18B379FEB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C1F0A2-DA08-4C42-88ED-0AE7F52602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l="2883" t="33774" b="32943"/>
          <a:stretch/>
        </p:blipFill>
        <p:spPr>
          <a:xfrm>
            <a:off x="0" y="6537435"/>
            <a:ext cx="12192000" cy="341586"/>
          </a:xfrm>
          <a:prstGeom prst="rect">
            <a:avLst/>
          </a:prstGeom>
        </p:spPr>
      </p:pic>
      <p:sp>
        <p:nvSpPr>
          <p:cNvPr id="8" name="Holder 6">
            <a:extLst>
              <a:ext uri="{FF2B5EF4-FFF2-40B4-BE49-F238E27FC236}">
                <a16:creationId xmlns:a16="http://schemas.microsoft.com/office/drawing/2014/main" id="{D6C85FB1-F8FD-C741-A2DC-BBB4E52014C6}"/>
              </a:ext>
            </a:extLst>
          </p:cNvPr>
          <p:cNvSpPr txBox="1">
            <a:spLocks/>
          </p:cNvSpPr>
          <p:nvPr userDrawn="1"/>
        </p:nvSpPr>
        <p:spPr>
          <a:xfrm>
            <a:off x="11236050" y="6619391"/>
            <a:ext cx="277064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rgbClr val="78B9E7"/>
                </a:solidFill>
                <a:latin typeface="Bogle" panose="020B050302020306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1000">
                <a:solidFill>
                  <a:srgbClr val="0B1438"/>
                </a:solidFill>
              </a:rPr>
              <a:pPr/>
              <a:t>‹#›</a:t>
            </a:fld>
            <a:endParaRPr lang="en-US" sz="1000" dirty="0">
              <a:solidFill>
                <a:srgbClr val="0B1438"/>
              </a:solidFill>
            </a:endParaRPr>
          </a:p>
        </p:txBody>
      </p:sp>
      <p:sp>
        <p:nvSpPr>
          <p:cNvPr id="9" name="object 33">
            <a:extLst>
              <a:ext uri="{FF2B5EF4-FFF2-40B4-BE49-F238E27FC236}">
                <a16:creationId xmlns:a16="http://schemas.microsoft.com/office/drawing/2014/main" id="{64188B49-E268-6A49-BD04-4EA18EBAD2D0}"/>
              </a:ext>
            </a:extLst>
          </p:cNvPr>
          <p:cNvSpPr txBox="1">
            <a:spLocks/>
          </p:cNvSpPr>
          <p:nvPr userDrawn="1"/>
        </p:nvSpPr>
        <p:spPr>
          <a:xfrm>
            <a:off x="4160347" y="6645835"/>
            <a:ext cx="387130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78B9E7"/>
                </a:solidFill>
                <a:latin typeface="Bogle" panose="020B050302020306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44" algn="ctr"/>
            <a:r>
              <a:rPr lang="en-US" sz="800" b="1" dirty="0"/>
              <a:t>© </a:t>
            </a:r>
            <a:r>
              <a:rPr lang="en-US" sz="800" b="1" spc="-23" dirty="0"/>
              <a:t>2</a:t>
            </a:r>
            <a:r>
              <a:rPr lang="en-US" sz="800" b="1" spc="-11" dirty="0"/>
              <a:t>0</a:t>
            </a:r>
            <a:r>
              <a:rPr lang="en-US" sz="800" b="1" spc="-23" dirty="0"/>
              <a:t>1</a:t>
            </a:r>
            <a:r>
              <a:rPr lang="en-US" sz="800" b="1" dirty="0"/>
              <a:t>8 </a:t>
            </a:r>
            <a:r>
              <a:rPr lang="en-US" sz="800" b="1" spc="-37" dirty="0"/>
              <a:t>W</a:t>
            </a:r>
            <a:r>
              <a:rPr lang="en-US" sz="800" b="1" spc="-23" dirty="0"/>
              <a:t>a</a:t>
            </a:r>
            <a:r>
              <a:rPr lang="en-US" sz="800" b="1" spc="-11" dirty="0"/>
              <a:t>lm</a:t>
            </a:r>
            <a:r>
              <a:rPr lang="en-US" sz="800" b="1" spc="-23" dirty="0"/>
              <a:t>a</a:t>
            </a:r>
            <a:r>
              <a:rPr lang="en-US" sz="800" b="1" spc="-11" dirty="0"/>
              <a:t>r</a:t>
            </a:r>
            <a:r>
              <a:rPr lang="en-US" sz="800" b="1" spc="-14" dirty="0"/>
              <a:t>t</a:t>
            </a:r>
            <a:r>
              <a:rPr lang="en-US" sz="800" b="1" dirty="0"/>
              <a:t> </a:t>
            </a:r>
            <a:r>
              <a:rPr lang="en-US" sz="800" b="1" spc="-6" dirty="0"/>
              <a:t>I</a:t>
            </a:r>
            <a:r>
              <a:rPr lang="en-US" sz="800" b="1" spc="-3" dirty="0"/>
              <a:t>n</a:t>
            </a:r>
            <a:r>
              <a:rPr lang="en-US" sz="800" b="1" dirty="0"/>
              <a:t>ternational  |  </a:t>
            </a:r>
            <a:r>
              <a:rPr lang="en-US" sz="800" b="1" spc="-6" dirty="0"/>
              <a:t>C</a:t>
            </a:r>
            <a:r>
              <a:rPr lang="en-US" sz="800" b="1" dirty="0"/>
              <a:t>o</a:t>
            </a:r>
            <a:r>
              <a:rPr lang="en-US" sz="800" b="1" spc="-6" dirty="0"/>
              <a:t>n</a:t>
            </a:r>
            <a:r>
              <a:rPr lang="en-US" sz="800" b="1" dirty="0"/>
              <a:t>fide</a:t>
            </a:r>
            <a:r>
              <a:rPr lang="en-US" sz="800" b="1" spc="-3" dirty="0"/>
              <a:t>n</a:t>
            </a:r>
            <a:r>
              <a:rPr lang="en-US" sz="800" b="1" dirty="0"/>
              <a:t>tial  |  </a:t>
            </a:r>
            <a:r>
              <a:rPr lang="en-US" sz="800" b="1" spc="-14" dirty="0"/>
              <a:t>F</a:t>
            </a:r>
            <a:r>
              <a:rPr lang="en-US" sz="800" b="1" dirty="0"/>
              <a:t>or</a:t>
            </a:r>
            <a:r>
              <a:rPr lang="en-US" sz="800" b="1" spc="-11" dirty="0"/>
              <a:t> </a:t>
            </a:r>
            <a:r>
              <a:rPr lang="en-US" sz="800" b="1" spc="-6" dirty="0"/>
              <a:t>I</a:t>
            </a:r>
            <a:r>
              <a:rPr lang="en-US" sz="800" b="1" spc="-3" dirty="0"/>
              <a:t>n</a:t>
            </a:r>
            <a:r>
              <a:rPr lang="en-US" sz="800" b="1" dirty="0"/>
              <a:t>ternal </a:t>
            </a:r>
            <a:r>
              <a:rPr lang="en-US" sz="800" b="1" spc="-11" dirty="0"/>
              <a:t>U</a:t>
            </a:r>
            <a:r>
              <a:rPr lang="en-US" sz="800" b="1" dirty="0"/>
              <a:t>se </a:t>
            </a:r>
            <a:r>
              <a:rPr lang="en-US" sz="800" b="1" spc="-6" dirty="0"/>
              <a:t>O</a:t>
            </a:r>
            <a:r>
              <a:rPr lang="en-US" sz="800" b="1" dirty="0"/>
              <a:t>nly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512798-94F6-214C-9794-AB52598D9894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264319" y="6600929"/>
            <a:ext cx="2734893" cy="2009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63B5214-62ED-F345-B6DE-317510A78A0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414125" y="9525"/>
            <a:ext cx="777875" cy="77787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99E1C7A-1BED-4309-9008-8080A977D3D4}"/>
              </a:ext>
            </a:extLst>
          </p:cNvPr>
          <p:cNvGrpSpPr/>
          <p:nvPr userDrawn="1"/>
        </p:nvGrpSpPr>
        <p:grpSpPr>
          <a:xfrm>
            <a:off x="-2352501" y="449361"/>
            <a:ext cx="1971501" cy="3367772"/>
            <a:chOff x="-2352501" y="449361"/>
            <a:chExt cx="1971501" cy="336777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7F42FE5-AC67-4BE1-800F-E33B74B2446D}"/>
                </a:ext>
              </a:extLst>
            </p:cNvPr>
            <p:cNvSpPr/>
            <p:nvPr/>
          </p:nvSpPr>
          <p:spPr>
            <a:xfrm>
              <a:off x="-609600" y="2189339"/>
              <a:ext cx="228600" cy="228600"/>
            </a:xfrm>
            <a:prstGeom prst="rect">
              <a:avLst/>
            </a:prstGeom>
            <a:solidFill>
              <a:srgbClr val="FFC2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B6B760-C8AA-4C48-8A49-4BFD4FA9D805}"/>
                </a:ext>
              </a:extLst>
            </p:cNvPr>
            <p:cNvSpPr/>
            <p:nvPr/>
          </p:nvSpPr>
          <p:spPr>
            <a:xfrm>
              <a:off x="-609600" y="3206399"/>
              <a:ext cx="228600" cy="228600"/>
            </a:xfrm>
            <a:prstGeom prst="rect">
              <a:avLst/>
            </a:prstGeom>
            <a:solidFill>
              <a:srgbClr val="EE3B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C4B8E37-8227-4607-A76E-A2DB13A9FA67}"/>
                </a:ext>
              </a:extLst>
            </p:cNvPr>
            <p:cNvGrpSpPr/>
            <p:nvPr/>
          </p:nvGrpSpPr>
          <p:grpSpPr>
            <a:xfrm>
              <a:off x="-2338086" y="449361"/>
              <a:ext cx="1957086" cy="307777"/>
              <a:chOff x="-2338086" y="449361"/>
              <a:chExt cx="1957086" cy="30777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31C2C29-2B0A-401F-B796-EFEC9497DB80}"/>
                  </a:ext>
                </a:extLst>
              </p:cNvPr>
              <p:cNvSpPr/>
              <p:nvPr/>
            </p:nvSpPr>
            <p:spPr>
              <a:xfrm>
                <a:off x="-609600" y="488950"/>
                <a:ext cx="228600" cy="228600"/>
              </a:xfrm>
              <a:prstGeom prst="rect">
                <a:avLst/>
              </a:prstGeom>
              <a:solidFill>
                <a:srgbClr val="081F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81F2C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CB21568-A54B-46E7-BA6D-D99938F297BD}"/>
                  </a:ext>
                </a:extLst>
              </p:cNvPr>
              <p:cNvSpPr txBox="1"/>
              <p:nvPr/>
            </p:nvSpPr>
            <p:spPr>
              <a:xfrm>
                <a:off x="-2338086" y="449361"/>
                <a:ext cx="1728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81F2C"/>
                    </a:solidFill>
                  </a:rPr>
                  <a:t>RGB: 8 / 31/ 44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867B89E-D3E7-4669-9DEE-2F1CC25A6161}"/>
                </a:ext>
              </a:extLst>
            </p:cNvPr>
            <p:cNvGrpSpPr/>
            <p:nvPr/>
          </p:nvGrpSpPr>
          <p:grpSpPr>
            <a:xfrm>
              <a:off x="-2352501" y="790144"/>
              <a:ext cx="1971501" cy="307777"/>
              <a:chOff x="-2352501" y="790144"/>
              <a:chExt cx="1971501" cy="30777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FA76C9C-141F-47BA-AC3D-7855E51AFFAE}"/>
                  </a:ext>
                </a:extLst>
              </p:cNvPr>
              <p:cNvSpPr/>
              <p:nvPr/>
            </p:nvSpPr>
            <p:spPr>
              <a:xfrm>
                <a:off x="-609600" y="829733"/>
                <a:ext cx="228600" cy="228600"/>
              </a:xfrm>
              <a:prstGeom prst="rect">
                <a:avLst/>
              </a:prstGeom>
              <a:solidFill>
                <a:srgbClr val="78B9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78B9E7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30B488C-96B0-43F1-BAFA-945BDC51BD33}"/>
                  </a:ext>
                </a:extLst>
              </p:cNvPr>
              <p:cNvSpPr txBox="1"/>
              <p:nvPr/>
            </p:nvSpPr>
            <p:spPr>
              <a:xfrm>
                <a:off x="-2352501" y="790144"/>
                <a:ext cx="1728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81F2C"/>
                    </a:solidFill>
                  </a:rPr>
                  <a:t>RGB: 120 / 185 / 231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F8C07D7-A0A3-470D-9238-57318079820A}"/>
                </a:ext>
              </a:extLst>
            </p:cNvPr>
            <p:cNvGrpSpPr/>
            <p:nvPr/>
          </p:nvGrpSpPr>
          <p:grpSpPr>
            <a:xfrm>
              <a:off x="-2352501" y="1471710"/>
              <a:ext cx="1971501" cy="307777"/>
              <a:chOff x="-2352501" y="1471710"/>
              <a:chExt cx="1971501" cy="30777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6ED67A9-B517-4503-AA49-8CF7A00EF242}"/>
                  </a:ext>
                </a:extLst>
              </p:cNvPr>
              <p:cNvSpPr/>
              <p:nvPr/>
            </p:nvSpPr>
            <p:spPr>
              <a:xfrm>
                <a:off x="-609600" y="1511299"/>
                <a:ext cx="228600" cy="228600"/>
              </a:xfrm>
              <a:prstGeom prst="rect">
                <a:avLst/>
              </a:prstGeom>
              <a:solidFill>
                <a:srgbClr val="0070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71CE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B18D6C-CE08-4353-B7A0-24B8B2B4E70A}"/>
                  </a:ext>
                </a:extLst>
              </p:cNvPr>
              <p:cNvSpPr txBox="1"/>
              <p:nvPr/>
            </p:nvSpPr>
            <p:spPr>
              <a:xfrm>
                <a:off x="-2352501" y="1471710"/>
                <a:ext cx="1728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81F2C"/>
                    </a:solidFill>
                  </a:rPr>
                  <a:t>RGB: 0 / 112 / 206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128A0C5-498D-4452-ACDC-6573C80EFF73}"/>
                </a:ext>
              </a:extLst>
            </p:cNvPr>
            <p:cNvGrpSpPr/>
            <p:nvPr/>
          </p:nvGrpSpPr>
          <p:grpSpPr>
            <a:xfrm>
              <a:off x="-2352501" y="1810730"/>
              <a:ext cx="1971501" cy="307777"/>
              <a:chOff x="-2352501" y="1810730"/>
              <a:chExt cx="1971501" cy="30777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678C48D-8B8A-47FC-9A65-A4D919FE4302}"/>
                  </a:ext>
                </a:extLst>
              </p:cNvPr>
              <p:cNvSpPr/>
              <p:nvPr/>
            </p:nvSpPr>
            <p:spPr>
              <a:xfrm>
                <a:off x="-609600" y="1850319"/>
                <a:ext cx="228600" cy="228600"/>
              </a:xfrm>
              <a:prstGeom prst="rect">
                <a:avLst/>
              </a:prstGeom>
              <a:solidFill>
                <a:srgbClr val="EB14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EEE32F-C2E5-4DAC-B0E0-08EE11684962}"/>
                  </a:ext>
                </a:extLst>
              </p:cNvPr>
              <p:cNvSpPr txBox="1"/>
              <p:nvPr/>
            </p:nvSpPr>
            <p:spPr>
              <a:xfrm>
                <a:off x="-2352501" y="1810730"/>
                <a:ext cx="1728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81F2C"/>
                    </a:solidFill>
                  </a:rPr>
                  <a:t>RGB: 235 / 20 / 141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5CFD57-7A01-473C-841E-7306ED84D201}"/>
                </a:ext>
              </a:extLst>
            </p:cNvPr>
            <p:cNvSpPr txBox="1"/>
            <p:nvPr/>
          </p:nvSpPr>
          <p:spPr>
            <a:xfrm>
              <a:off x="-2338086" y="2149750"/>
              <a:ext cx="17284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81F2C"/>
                  </a:solidFill>
                </a:rPr>
                <a:t>RGB: 255 / 194 / 32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68B9D30-10F8-47AB-BF3D-603827C3FE32}"/>
                </a:ext>
              </a:extLst>
            </p:cNvPr>
            <p:cNvGrpSpPr/>
            <p:nvPr/>
          </p:nvGrpSpPr>
          <p:grpSpPr>
            <a:xfrm>
              <a:off x="-2338086" y="2487726"/>
              <a:ext cx="1957086" cy="307777"/>
              <a:chOff x="-2338086" y="2487726"/>
              <a:chExt cx="1957086" cy="307777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7F6E74A-8294-4694-A43B-F9C32E52B911}"/>
                  </a:ext>
                </a:extLst>
              </p:cNvPr>
              <p:cNvSpPr/>
              <p:nvPr/>
            </p:nvSpPr>
            <p:spPr>
              <a:xfrm>
                <a:off x="-609600" y="2528359"/>
                <a:ext cx="228600" cy="228600"/>
              </a:xfrm>
              <a:prstGeom prst="rect">
                <a:avLst/>
              </a:prstGeom>
              <a:solidFill>
                <a:srgbClr val="76C0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1BB26F-5E49-463C-9EA4-39DE337CC9E6}"/>
                  </a:ext>
                </a:extLst>
              </p:cNvPr>
              <p:cNvSpPr txBox="1"/>
              <p:nvPr/>
            </p:nvSpPr>
            <p:spPr>
              <a:xfrm>
                <a:off x="-2338086" y="2487726"/>
                <a:ext cx="1728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81F2C"/>
                    </a:solidFill>
                  </a:rPr>
                  <a:t>RGB: 118 / 192 / 67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A575477-F8F4-4AE8-A5DC-7B4C0EF209A7}"/>
                </a:ext>
              </a:extLst>
            </p:cNvPr>
            <p:cNvGrpSpPr/>
            <p:nvPr/>
          </p:nvGrpSpPr>
          <p:grpSpPr>
            <a:xfrm>
              <a:off x="-2338086" y="2825702"/>
              <a:ext cx="1957086" cy="307777"/>
              <a:chOff x="-2338086" y="2825702"/>
              <a:chExt cx="1957086" cy="30777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D4A41B7-DA1A-4FD5-B08C-5C15FF6C9A42}"/>
                  </a:ext>
                </a:extLst>
              </p:cNvPr>
              <p:cNvSpPr/>
              <p:nvPr/>
            </p:nvSpPr>
            <p:spPr>
              <a:xfrm>
                <a:off x="-609600" y="2867379"/>
                <a:ext cx="228600" cy="228600"/>
              </a:xfrm>
              <a:prstGeom prst="rect">
                <a:avLst/>
              </a:prstGeom>
              <a:solidFill>
                <a:srgbClr val="F475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B9DCA24-0530-4EC4-8BE9-F15E7F43EE59}"/>
                  </a:ext>
                </a:extLst>
              </p:cNvPr>
              <p:cNvSpPr txBox="1"/>
              <p:nvPr/>
            </p:nvSpPr>
            <p:spPr>
              <a:xfrm>
                <a:off x="-2338086" y="2825702"/>
                <a:ext cx="1728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81F2C"/>
                    </a:solidFill>
                  </a:rPr>
                  <a:t>RGB: 244 / 117 / 33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141CA5E-31D4-45B5-9C53-A560B9F18AD0}"/>
                </a:ext>
              </a:extLst>
            </p:cNvPr>
            <p:cNvSpPr txBox="1"/>
            <p:nvPr/>
          </p:nvSpPr>
          <p:spPr>
            <a:xfrm>
              <a:off x="-2338086" y="3161651"/>
              <a:ext cx="17284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81F2C"/>
                  </a:solidFill>
                </a:rPr>
                <a:t>RGB: 238 / 59 / 42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594CF20-6716-4C52-BC37-A54DD3B46F6B}"/>
                </a:ext>
              </a:extLst>
            </p:cNvPr>
            <p:cNvGrpSpPr/>
            <p:nvPr/>
          </p:nvGrpSpPr>
          <p:grpSpPr>
            <a:xfrm>
              <a:off x="-2338086" y="3509356"/>
              <a:ext cx="1957086" cy="307777"/>
              <a:chOff x="-2338086" y="3509356"/>
              <a:chExt cx="1957086" cy="30777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C6FA411-5D46-4BBE-B55A-141C0D90DEC1}"/>
                  </a:ext>
                </a:extLst>
              </p:cNvPr>
              <p:cNvSpPr/>
              <p:nvPr/>
            </p:nvSpPr>
            <p:spPr>
              <a:xfrm>
                <a:off x="-609600" y="3545417"/>
                <a:ext cx="228600" cy="228600"/>
              </a:xfrm>
              <a:prstGeom prst="rect">
                <a:avLst/>
              </a:prstGeom>
              <a:solidFill>
                <a:srgbClr val="3F3F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FAB294-51ED-4151-8482-52550A2D69DA}"/>
                  </a:ext>
                </a:extLst>
              </p:cNvPr>
              <p:cNvSpPr txBox="1"/>
              <p:nvPr/>
            </p:nvSpPr>
            <p:spPr>
              <a:xfrm>
                <a:off x="-2338086" y="3509356"/>
                <a:ext cx="1728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81F2C"/>
                    </a:solidFill>
                  </a:rPr>
                  <a:t>RGB: 63 / 63 / 64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881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404041"/>
          </a:solidFill>
          <a:latin typeface="Bogle" panose="020B05030202030602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rgbClr val="404041"/>
          </a:solidFill>
          <a:latin typeface="Bogle" panose="020B050302020306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04041"/>
          </a:solidFill>
          <a:latin typeface="Bogle" panose="020B050302020306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04041"/>
          </a:solidFill>
          <a:latin typeface="Bogle" panose="020B050302020306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04041"/>
          </a:solidFill>
          <a:latin typeface="Bogle" panose="020B050302020306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04041"/>
          </a:solidFill>
          <a:latin typeface="Bogle" panose="020B050302020306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8D2E5A-E9C2-8A40-B6C6-53B76B57C4B5}"/>
              </a:ext>
            </a:extLst>
          </p:cNvPr>
          <p:cNvSpPr/>
          <p:nvPr userDrawn="1"/>
        </p:nvSpPr>
        <p:spPr>
          <a:xfrm>
            <a:off x="0" y="9525"/>
            <a:ext cx="12192000" cy="6533879"/>
          </a:xfrm>
          <a:prstGeom prst="rect">
            <a:avLst/>
          </a:prstGeom>
          <a:solidFill>
            <a:srgbClr val="0D1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A1BAA6-53FE-2145-965D-F4D094CE02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alphaModFix amt="13000"/>
          </a:blip>
          <a:srcRect r="41327" b="20727"/>
          <a:stretch/>
        </p:blipFill>
        <p:spPr>
          <a:xfrm>
            <a:off x="7732059" y="398086"/>
            <a:ext cx="4490103" cy="614531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02287-43AE-984A-B16C-545A738AB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9E9FD-CE43-9546-8B5B-18B379FEB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C1F0A2-DA08-4C42-88ED-0AE7F52602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l="2883" t="33774" b="32943"/>
          <a:stretch/>
        </p:blipFill>
        <p:spPr>
          <a:xfrm>
            <a:off x="0" y="6537435"/>
            <a:ext cx="12192000" cy="341586"/>
          </a:xfrm>
          <a:prstGeom prst="rect">
            <a:avLst/>
          </a:prstGeom>
        </p:spPr>
      </p:pic>
      <p:sp>
        <p:nvSpPr>
          <p:cNvPr id="8" name="Holder 6">
            <a:extLst>
              <a:ext uri="{FF2B5EF4-FFF2-40B4-BE49-F238E27FC236}">
                <a16:creationId xmlns:a16="http://schemas.microsoft.com/office/drawing/2014/main" id="{D6C85FB1-F8FD-C741-A2DC-BBB4E52014C6}"/>
              </a:ext>
            </a:extLst>
          </p:cNvPr>
          <p:cNvSpPr txBox="1">
            <a:spLocks/>
          </p:cNvSpPr>
          <p:nvPr userDrawn="1"/>
        </p:nvSpPr>
        <p:spPr>
          <a:xfrm>
            <a:off x="11236050" y="6619391"/>
            <a:ext cx="277064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rgbClr val="78B9E7"/>
                </a:solidFill>
                <a:latin typeface="Bogle" panose="020B050302020306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1000">
                <a:solidFill>
                  <a:srgbClr val="0B1438"/>
                </a:solidFill>
              </a:rPr>
              <a:pPr/>
              <a:t>‹#›</a:t>
            </a:fld>
            <a:endParaRPr lang="en-US" sz="1000" dirty="0">
              <a:solidFill>
                <a:srgbClr val="0B1438"/>
              </a:solidFill>
            </a:endParaRPr>
          </a:p>
        </p:txBody>
      </p:sp>
      <p:sp>
        <p:nvSpPr>
          <p:cNvPr id="9" name="object 33">
            <a:extLst>
              <a:ext uri="{FF2B5EF4-FFF2-40B4-BE49-F238E27FC236}">
                <a16:creationId xmlns:a16="http://schemas.microsoft.com/office/drawing/2014/main" id="{64188B49-E268-6A49-BD04-4EA18EBAD2D0}"/>
              </a:ext>
            </a:extLst>
          </p:cNvPr>
          <p:cNvSpPr txBox="1">
            <a:spLocks/>
          </p:cNvSpPr>
          <p:nvPr userDrawn="1"/>
        </p:nvSpPr>
        <p:spPr>
          <a:xfrm>
            <a:off x="4160347" y="6645835"/>
            <a:ext cx="387130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78B9E7"/>
                </a:solidFill>
                <a:latin typeface="Bogle" panose="020B050302020306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44" algn="ctr"/>
            <a:r>
              <a:rPr lang="en-US" sz="800" b="1" dirty="0"/>
              <a:t>© </a:t>
            </a:r>
            <a:r>
              <a:rPr lang="en-US" sz="800" b="1" spc="-23" dirty="0"/>
              <a:t>2</a:t>
            </a:r>
            <a:r>
              <a:rPr lang="en-US" sz="800" b="1" spc="-11" dirty="0"/>
              <a:t>0</a:t>
            </a:r>
            <a:r>
              <a:rPr lang="en-US" sz="800" b="1" spc="-23" dirty="0"/>
              <a:t>1</a:t>
            </a:r>
            <a:r>
              <a:rPr lang="en-US" sz="800" b="1" dirty="0"/>
              <a:t>8 </a:t>
            </a:r>
            <a:r>
              <a:rPr lang="en-US" sz="800" b="1" spc="-37" dirty="0"/>
              <a:t>W</a:t>
            </a:r>
            <a:r>
              <a:rPr lang="en-US" sz="800" b="1" spc="-23" dirty="0"/>
              <a:t>a</a:t>
            </a:r>
            <a:r>
              <a:rPr lang="en-US" sz="800" b="1" spc="-11" dirty="0"/>
              <a:t>lm</a:t>
            </a:r>
            <a:r>
              <a:rPr lang="en-US" sz="800" b="1" spc="-23" dirty="0"/>
              <a:t>a</a:t>
            </a:r>
            <a:r>
              <a:rPr lang="en-US" sz="800" b="1" spc="-11" dirty="0"/>
              <a:t>r</a:t>
            </a:r>
            <a:r>
              <a:rPr lang="en-US" sz="800" b="1" spc="-14" dirty="0"/>
              <a:t>t</a:t>
            </a:r>
            <a:r>
              <a:rPr lang="en-US" sz="800" b="1" dirty="0"/>
              <a:t> </a:t>
            </a:r>
            <a:r>
              <a:rPr lang="en-US" sz="800" b="1" spc="-6" dirty="0"/>
              <a:t>I</a:t>
            </a:r>
            <a:r>
              <a:rPr lang="en-US" sz="800" b="1" spc="-3" dirty="0"/>
              <a:t>n</a:t>
            </a:r>
            <a:r>
              <a:rPr lang="en-US" sz="800" b="1" dirty="0"/>
              <a:t>ternational  |  </a:t>
            </a:r>
            <a:r>
              <a:rPr lang="en-US" sz="800" b="1" spc="-6" dirty="0"/>
              <a:t>C</a:t>
            </a:r>
            <a:r>
              <a:rPr lang="en-US" sz="800" b="1" dirty="0"/>
              <a:t>o</a:t>
            </a:r>
            <a:r>
              <a:rPr lang="en-US" sz="800" b="1" spc="-6" dirty="0"/>
              <a:t>n</a:t>
            </a:r>
            <a:r>
              <a:rPr lang="en-US" sz="800" b="1" dirty="0"/>
              <a:t>fide</a:t>
            </a:r>
            <a:r>
              <a:rPr lang="en-US" sz="800" b="1" spc="-3" dirty="0"/>
              <a:t>n</a:t>
            </a:r>
            <a:r>
              <a:rPr lang="en-US" sz="800" b="1" dirty="0"/>
              <a:t>tial  |  </a:t>
            </a:r>
            <a:r>
              <a:rPr lang="en-US" sz="800" b="1" spc="-14" dirty="0"/>
              <a:t>F</a:t>
            </a:r>
            <a:r>
              <a:rPr lang="en-US" sz="800" b="1" dirty="0"/>
              <a:t>or</a:t>
            </a:r>
            <a:r>
              <a:rPr lang="en-US" sz="800" b="1" spc="-11" dirty="0"/>
              <a:t> </a:t>
            </a:r>
            <a:r>
              <a:rPr lang="en-US" sz="800" b="1" spc="-6" dirty="0"/>
              <a:t>I</a:t>
            </a:r>
            <a:r>
              <a:rPr lang="en-US" sz="800" b="1" spc="-3" dirty="0"/>
              <a:t>n</a:t>
            </a:r>
            <a:r>
              <a:rPr lang="en-US" sz="800" b="1" dirty="0"/>
              <a:t>ternal </a:t>
            </a:r>
            <a:r>
              <a:rPr lang="en-US" sz="800" b="1" spc="-11" dirty="0"/>
              <a:t>U</a:t>
            </a:r>
            <a:r>
              <a:rPr lang="en-US" sz="800" b="1" dirty="0"/>
              <a:t>se </a:t>
            </a:r>
            <a:r>
              <a:rPr lang="en-US" sz="800" b="1" spc="-6" dirty="0"/>
              <a:t>O</a:t>
            </a:r>
            <a:r>
              <a:rPr lang="en-US" sz="800" b="1" dirty="0"/>
              <a:t>nly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512798-94F6-214C-9794-AB52598D9894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264319" y="6600929"/>
            <a:ext cx="2734893" cy="2009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63B5214-62ED-F345-B6DE-317510A78A0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414125" y="9525"/>
            <a:ext cx="777875" cy="77787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5F75B13-57BC-4F43-95A2-5BB10F126C60}"/>
              </a:ext>
            </a:extLst>
          </p:cNvPr>
          <p:cNvGrpSpPr/>
          <p:nvPr userDrawn="1"/>
        </p:nvGrpSpPr>
        <p:grpSpPr>
          <a:xfrm>
            <a:off x="-2352501" y="449361"/>
            <a:ext cx="1971501" cy="3367772"/>
            <a:chOff x="-2352501" y="449361"/>
            <a:chExt cx="1971501" cy="336777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8769FE-7F2C-46D2-B071-75749C8E88F4}"/>
                </a:ext>
              </a:extLst>
            </p:cNvPr>
            <p:cNvSpPr/>
            <p:nvPr/>
          </p:nvSpPr>
          <p:spPr>
            <a:xfrm>
              <a:off x="-609600" y="2189339"/>
              <a:ext cx="228600" cy="228600"/>
            </a:xfrm>
            <a:prstGeom prst="rect">
              <a:avLst/>
            </a:prstGeom>
            <a:solidFill>
              <a:srgbClr val="FFC2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1BF162-1C03-4202-AB6C-F91D02677BF4}"/>
                </a:ext>
              </a:extLst>
            </p:cNvPr>
            <p:cNvSpPr/>
            <p:nvPr/>
          </p:nvSpPr>
          <p:spPr>
            <a:xfrm>
              <a:off x="-609600" y="3206399"/>
              <a:ext cx="228600" cy="228600"/>
            </a:xfrm>
            <a:prstGeom prst="rect">
              <a:avLst/>
            </a:prstGeom>
            <a:solidFill>
              <a:srgbClr val="EE3B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8D7B94D-E517-4183-A35C-067F48485BEE}"/>
                </a:ext>
              </a:extLst>
            </p:cNvPr>
            <p:cNvGrpSpPr/>
            <p:nvPr/>
          </p:nvGrpSpPr>
          <p:grpSpPr>
            <a:xfrm>
              <a:off x="-2338086" y="449361"/>
              <a:ext cx="1957086" cy="307777"/>
              <a:chOff x="-2338086" y="449361"/>
              <a:chExt cx="1957086" cy="30777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5761E8E-D400-41B6-8CFE-B20EF9D32BC8}"/>
                  </a:ext>
                </a:extLst>
              </p:cNvPr>
              <p:cNvSpPr/>
              <p:nvPr/>
            </p:nvSpPr>
            <p:spPr>
              <a:xfrm>
                <a:off x="-609600" y="488950"/>
                <a:ext cx="228600" cy="228600"/>
              </a:xfrm>
              <a:prstGeom prst="rect">
                <a:avLst/>
              </a:prstGeom>
              <a:solidFill>
                <a:srgbClr val="081F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81F2C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244D7C-F5A4-4DC6-A0D7-744E5C425E7B}"/>
                  </a:ext>
                </a:extLst>
              </p:cNvPr>
              <p:cNvSpPr txBox="1"/>
              <p:nvPr/>
            </p:nvSpPr>
            <p:spPr>
              <a:xfrm>
                <a:off x="-2338086" y="449361"/>
                <a:ext cx="1728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81F2C"/>
                    </a:solidFill>
                  </a:rPr>
                  <a:t>RGB: 8 / 31/ 44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F1F3230-2500-466B-9DBA-9AD11833B36E}"/>
                </a:ext>
              </a:extLst>
            </p:cNvPr>
            <p:cNvGrpSpPr/>
            <p:nvPr/>
          </p:nvGrpSpPr>
          <p:grpSpPr>
            <a:xfrm>
              <a:off x="-2352501" y="790144"/>
              <a:ext cx="1971501" cy="307777"/>
              <a:chOff x="-2352501" y="790144"/>
              <a:chExt cx="1971501" cy="30777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CA42B9F-C399-490B-96F5-DD5EB7CB22A8}"/>
                  </a:ext>
                </a:extLst>
              </p:cNvPr>
              <p:cNvSpPr/>
              <p:nvPr/>
            </p:nvSpPr>
            <p:spPr>
              <a:xfrm>
                <a:off x="-609600" y="829733"/>
                <a:ext cx="228600" cy="228600"/>
              </a:xfrm>
              <a:prstGeom prst="rect">
                <a:avLst/>
              </a:prstGeom>
              <a:solidFill>
                <a:srgbClr val="78B9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78B9E7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BE17F63-B37C-4437-ABB0-664FDCAA455F}"/>
                  </a:ext>
                </a:extLst>
              </p:cNvPr>
              <p:cNvSpPr txBox="1"/>
              <p:nvPr/>
            </p:nvSpPr>
            <p:spPr>
              <a:xfrm>
                <a:off x="-2352501" y="790144"/>
                <a:ext cx="1728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81F2C"/>
                    </a:solidFill>
                  </a:rPr>
                  <a:t>RGB: 120 / 185 / 231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7F60683-2CEF-4934-9181-522E94C43915}"/>
                </a:ext>
              </a:extLst>
            </p:cNvPr>
            <p:cNvGrpSpPr/>
            <p:nvPr/>
          </p:nvGrpSpPr>
          <p:grpSpPr>
            <a:xfrm>
              <a:off x="-2352501" y="1471710"/>
              <a:ext cx="1971501" cy="307777"/>
              <a:chOff x="-2352501" y="1471710"/>
              <a:chExt cx="1971501" cy="30777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E706075-78FD-4C6D-AAC3-BC605F781D86}"/>
                  </a:ext>
                </a:extLst>
              </p:cNvPr>
              <p:cNvSpPr/>
              <p:nvPr/>
            </p:nvSpPr>
            <p:spPr>
              <a:xfrm>
                <a:off x="-609600" y="1511299"/>
                <a:ext cx="228600" cy="228600"/>
              </a:xfrm>
              <a:prstGeom prst="rect">
                <a:avLst/>
              </a:prstGeom>
              <a:solidFill>
                <a:srgbClr val="0070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71CE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4E0A358-73BC-4407-A83D-3A7AD1200860}"/>
                  </a:ext>
                </a:extLst>
              </p:cNvPr>
              <p:cNvSpPr txBox="1"/>
              <p:nvPr/>
            </p:nvSpPr>
            <p:spPr>
              <a:xfrm>
                <a:off x="-2352501" y="1471710"/>
                <a:ext cx="1728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81F2C"/>
                    </a:solidFill>
                  </a:rPr>
                  <a:t>RGB: 0 / 112 / 206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5350C26-4499-4102-B5E0-21B5DC603EE0}"/>
                </a:ext>
              </a:extLst>
            </p:cNvPr>
            <p:cNvGrpSpPr/>
            <p:nvPr/>
          </p:nvGrpSpPr>
          <p:grpSpPr>
            <a:xfrm>
              <a:off x="-2352501" y="1810730"/>
              <a:ext cx="1971501" cy="307777"/>
              <a:chOff x="-2352501" y="1810730"/>
              <a:chExt cx="1971501" cy="30777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ADCCB3E-4BF9-48F9-AFFC-A1834A3B525D}"/>
                  </a:ext>
                </a:extLst>
              </p:cNvPr>
              <p:cNvSpPr/>
              <p:nvPr/>
            </p:nvSpPr>
            <p:spPr>
              <a:xfrm>
                <a:off x="-609600" y="1850319"/>
                <a:ext cx="228600" cy="228600"/>
              </a:xfrm>
              <a:prstGeom prst="rect">
                <a:avLst/>
              </a:prstGeom>
              <a:solidFill>
                <a:srgbClr val="EB14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8AE2355-902B-41AF-B83D-DE208775FEBE}"/>
                  </a:ext>
                </a:extLst>
              </p:cNvPr>
              <p:cNvSpPr txBox="1"/>
              <p:nvPr/>
            </p:nvSpPr>
            <p:spPr>
              <a:xfrm>
                <a:off x="-2352501" y="1810730"/>
                <a:ext cx="1728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81F2C"/>
                    </a:solidFill>
                  </a:rPr>
                  <a:t>RGB: 235 / 20 / 141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00DED2-6D5E-498A-A737-F402183F760D}"/>
                </a:ext>
              </a:extLst>
            </p:cNvPr>
            <p:cNvSpPr txBox="1"/>
            <p:nvPr/>
          </p:nvSpPr>
          <p:spPr>
            <a:xfrm>
              <a:off x="-2338086" y="2149750"/>
              <a:ext cx="17284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81F2C"/>
                  </a:solidFill>
                </a:rPr>
                <a:t>RGB: 255 / 194 / 32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8D89477-2E98-4186-B077-D2B1F24D0670}"/>
                </a:ext>
              </a:extLst>
            </p:cNvPr>
            <p:cNvGrpSpPr/>
            <p:nvPr/>
          </p:nvGrpSpPr>
          <p:grpSpPr>
            <a:xfrm>
              <a:off x="-2338086" y="2487726"/>
              <a:ext cx="1957086" cy="307777"/>
              <a:chOff x="-2338086" y="2487726"/>
              <a:chExt cx="1957086" cy="307777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E3BC417-4D80-4677-83BE-1B8CCA24BAC8}"/>
                  </a:ext>
                </a:extLst>
              </p:cNvPr>
              <p:cNvSpPr/>
              <p:nvPr/>
            </p:nvSpPr>
            <p:spPr>
              <a:xfrm>
                <a:off x="-609600" y="2528359"/>
                <a:ext cx="228600" cy="228600"/>
              </a:xfrm>
              <a:prstGeom prst="rect">
                <a:avLst/>
              </a:prstGeom>
              <a:solidFill>
                <a:srgbClr val="76C0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CDD93D-EC53-4BF0-8E6C-A8376060AC0B}"/>
                  </a:ext>
                </a:extLst>
              </p:cNvPr>
              <p:cNvSpPr txBox="1"/>
              <p:nvPr/>
            </p:nvSpPr>
            <p:spPr>
              <a:xfrm>
                <a:off x="-2338086" y="2487726"/>
                <a:ext cx="1728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81F2C"/>
                    </a:solidFill>
                  </a:rPr>
                  <a:t>RGB: 118 / 192 / 67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347F5-6AF8-403F-8038-7C22ED2409F8}"/>
                </a:ext>
              </a:extLst>
            </p:cNvPr>
            <p:cNvGrpSpPr/>
            <p:nvPr/>
          </p:nvGrpSpPr>
          <p:grpSpPr>
            <a:xfrm>
              <a:off x="-2338086" y="2825702"/>
              <a:ext cx="1957086" cy="307777"/>
              <a:chOff x="-2338086" y="2825702"/>
              <a:chExt cx="1957086" cy="30777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DD0BEF4-71E5-42BA-8ED5-062E46A1FEF1}"/>
                  </a:ext>
                </a:extLst>
              </p:cNvPr>
              <p:cNvSpPr/>
              <p:nvPr/>
            </p:nvSpPr>
            <p:spPr>
              <a:xfrm>
                <a:off x="-609600" y="2867379"/>
                <a:ext cx="228600" cy="228600"/>
              </a:xfrm>
              <a:prstGeom prst="rect">
                <a:avLst/>
              </a:prstGeom>
              <a:solidFill>
                <a:srgbClr val="F475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812EFA7-539E-4565-AD3B-5A99CE45B8D8}"/>
                  </a:ext>
                </a:extLst>
              </p:cNvPr>
              <p:cNvSpPr txBox="1"/>
              <p:nvPr/>
            </p:nvSpPr>
            <p:spPr>
              <a:xfrm>
                <a:off x="-2338086" y="2825702"/>
                <a:ext cx="1728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81F2C"/>
                    </a:solidFill>
                  </a:rPr>
                  <a:t>RGB: 244 / 117 / 33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60E3FC-7A48-4C34-9186-360796456053}"/>
                </a:ext>
              </a:extLst>
            </p:cNvPr>
            <p:cNvSpPr txBox="1"/>
            <p:nvPr/>
          </p:nvSpPr>
          <p:spPr>
            <a:xfrm>
              <a:off x="-2338086" y="3161651"/>
              <a:ext cx="17284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81F2C"/>
                  </a:solidFill>
                </a:rPr>
                <a:t>RGB: 238 / 59 / 42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FFAB1A3-F038-4732-9E92-48F6FE709D48}"/>
                </a:ext>
              </a:extLst>
            </p:cNvPr>
            <p:cNvGrpSpPr/>
            <p:nvPr/>
          </p:nvGrpSpPr>
          <p:grpSpPr>
            <a:xfrm>
              <a:off x="-2338086" y="3509356"/>
              <a:ext cx="1957086" cy="307777"/>
              <a:chOff x="-2338086" y="3509356"/>
              <a:chExt cx="1957086" cy="30777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BF22B8A-F663-47FA-9BDD-07F6B994CF84}"/>
                  </a:ext>
                </a:extLst>
              </p:cNvPr>
              <p:cNvSpPr/>
              <p:nvPr/>
            </p:nvSpPr>
            <p:spPr>
              <a:xfrm>
                <a:off x="-609600" y="3545417"/>
                <a:ext cx="228600" cy="228600"/>
              </a:xfrm>
              <a:prstGeom prst="rect">
                <a:avLst/>
              </a:prstGeom>
              <a:solidFill>
                <a:srgbClr val="3F3F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52DAAA-70C7-4007-9D8E-54949281C6DA}"/>
                  </a:ext>
                </a:extLst>
              </p:cNvPr>
              <p:cNvSpPr txBox="1"/>
              <p:nvPr/>
            </p:nvSpPr>
            <p:spPr>
              <a:xfrm>
                <a:off x="-2338086" y="3509356"/>
                <a:ext cx="1728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81F2C"/>
                    </a:solidFill>
                  </a:rPr>
                  <a:t>RGB: 63 / 63 / 64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358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Bogle" panose="020B05030202030602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bg1"/>
          </a:solidFill>
          <a:latin typeface="Bogle" panose="020B050302020306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ogle" panose="020B050302020306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ogle" panose="020B050302020306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ogle" panose="020B050302020306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ogle" panose="020B050302020306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chart" Target="../charts/char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4531C9-46A4-0D43-8C71-412FEA7570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CAA7A05C-F30A-4841-AC7A-72FFE7F29C5C}"/>
              </a:ext>
            </a:extLst>
          </p:cNvPr>
          <p:cNvSpPr txBox="1">
            <a:spLocks/>
          </p:cNvSpPr>
          <p:nvPr/>
        </p:nvSpPr>
        <p:spPr>
          <a:xfrm>
            <a:off x="0" y="2967335"/>
            <a:ext cx="1219200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/>
            <a:r>
              <a:rPr lang="en-US" sz="6000" b="1" kern="0" spc="-60" dirty="0">
                <a:solidFill>
                  <a:schemeClr val="bg1"/>
                </a:solidFill>
                <a:latin typeface="Bogle"/>
                <a:cs typeface="Bogle"/>
              </a:rPr>
              <a:t>Two Templates available</a:t>
            </a:r>
            <a:endParaRPr lang="en-US" sz="6000" b="1" kern="0" dirty="0">
              <a:solidFill>
                <a:schemeClr val="bg1"/>
              </a:solidFill>
              <a:latin typeface="Bogle"/>
              <a:cs typeface="Bogle"/>
            </a:endParaRPr>
          </a:p>
        </p:txBody>
      </p:sp>
    </p:spTree>
    <p:extLst>
      <p:ext uri="{BB962C8B-B14F-4D97-AF65-F5344CB8AC3E}">
        <p14:creationId xmlns:p14="http://schemas.microsoft.com/office/powerpoint/2010/main" val="370518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09F24A-C980-0049-A70D-F5987DE9F74A}"/>
              </a:ext>
            </a:extLst>
          </p:cNvPr>
          <p:cNvSpPr/>
          <p:nvPr/>
        </p:nvSpPr>
        <p:spPr>
          <a:xfrm>
            <a:off x="5141667" y="2903997"/>
            <a:ext cx="5667527" cy="832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251"/>
              </a:lnSpc>
            </a:pPr>
            <a:r>
              <a:rPr lang="en-US" sz="6000" b="1" i="1" dirty="0">
                <a:solidFill>
                  <a:srgbClr val="0D1D2B"/>
                </a:solidFill>
                <a:latin typeface="Bogle" panose="020B0503020203060203" pitchFamily="34" charset="77"/>
              </a:rPr>
              <a:t>Use Iconography</a:t>
            </a:r>
            <a:endParaRPr lang="en-US" sz="4500" dirty="0">
              <a:solidFill>
                <a:srgbClr val="0D1D2B"/>
              </a:solidFill>
              <a:latin typeface="Bogle" panose="020B0503020203060203" pitchFamily="34" charset="77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990599-CDF5-2248-A03C-01EC8F58B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045" y="1580359"/>
            <a:ext cx="3184695" cy="318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99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3D901D-4258-9F44-A282-881146553BA2}"/>
              </a:ext>
            </a:extLst>
          </p:cNvPr>
          <p:cNvSpPr/>
          <p:nvPr/>
        </p:nvSpPr>
        <p:spPr>
          <a:xfrm>
            <a:off x="0" y="1046385"/>
            <a:ext cx="12192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500" b="1" dirty="0">
                <a:solidFill>
                  <a:srgbClr val="0D1D2B"/>
                </a:solidFill>
                <a:latin typeface="Bogle" panose="020B0503020203060203" pitchFamily="34" charset="77"/>
              </a:rPr>
              <a:t>headline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F9D403-BB20-CB42-8A8B-8A4B2F6D975B}"/>
              </a:ext>
            </a:extLst>
          </p:cNvPr>
          <p:cNvSpPr/>
          <p:nvPr/>
        </p:nvSpPr>
        <p:spPr>
          <a:xfrm>
            <a:off x="6855138" y="4395420"/>
            <a:ext cx="1637356" cy="43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51" b="1" dirty="0">
                <a:solidFill>
                  <a:srgbClr val="0B1438"/>
                </a:solidFill>
                <a:latin typeface="Bogle" panose="020B0503020203060203" pitchFamily="34" charset="77"/>
              </a:rPr>
              <a:t>Idea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10EA2E-DF50-F04A-BC10-729F9CADD587}"/>
              </a:ext>
            </a:extLst>
          </p:cNvPr>
          <p:cNvSpPr/>
          <p:nvPr/>
        </p:nvSpPr>
        <p:spPr>
          <a:xfrm>
            <a:off x="9210064" y="4395420"/>
            <a:ext cx="2143737" cy="43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51" b="1" dirty="0">
                <a:solidFill>
                  <a:srgbClr val="0B1438"/>
                </a:solidFill>
                <a:latin typeface="Bogle" panose="020B0503020203060203" pitchFamily="34" charset="77"/>
              </a:rPr>
              <a:t>Idea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0F36D7-6147-DC4C-B412-7DA2E0437C50}"/>
              </a:ext>
            </a:extLst>
          </p:cNvPr>
          <p:cNvSpPr/>
          <p:nvPr/>
        </p:nvSpPr>
        <p:spPr>
          <a:xfrm>
            <a:off x="3816289" y="4395420"/>
            <a:ext cx="2279713" cy="43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51" b="1" dirty="0">
                <a:solidFill>
                  <a:srgbClr val="0B1438"/>
                </a:solidFill>
                <a:latin typeface="Bogle" panose="020B0503020203060203" pitchFamily="34" charset="77"/>
              </a:rPr>
              <a:t>Idea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2863EA-670C-B947-B43B-4B3CF13279D3}"/>
              </a:ext>
            </a:extLst>
          </p:cNvPr>
          <p:cNvSpPr/>
          <p:nvPr/>
        </p:nvSpPr>
        <p:spPr>
          <a:xfrm>
            <a:off x="1061252" y="4395421"/>
            <a:ext cx="2004673" cy="43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51" b="1" dirty="0">
                <a:solidFill>
                  <a:srgbClr val="0B1438"/>
                </a:solidFill>
                <a:latin typeface="Bogle" panose="020B0503020203060203" pitchFamily="34" charset="77"/>
              </a:rPr>
              <a:t>Idea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CD6668-8DF2-7E47-A8AA-59451BCF1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132" y="2770891"/>
            <a:ext cx="1400995" cy="14009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87DC53-A179-594E-9574-CF1D69259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906" y="2787898"/>
            <a:ext cx="1383988" cy="13839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F7FB80-9481-8F4D-85D4-BC5E95FE0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409" y="2795091"/>
            <a:ext cx="1376795" cy="13767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CE385A-3C3A-DE47-84E4-142C1911D3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5265" y="2795523"/>
            <a:ext cx="1376363" cy="13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94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4B4A025-815F-8843-B7CA-A9DCD578D182}"/>
              </a:ext>
            </a:extLst>
          </p:cNvPr>
          <p:cNvSpPr txBox="1"/>
          <p:nvPr/>
        </p:nvSpPr>
        <p:spPr>
          <a:xfrm>
            <a:off x="318567" y="407528"/>
            <a:ext cx="7072835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B1483"/>
                </a:solidFill>
                <a:latin typeface="Bogle" panose="020B0503020203060203" pitchFamily="34" charset="0"/>
              </a:rPr>
              <a:t>Use color purposefully</a:t>
            </a:r>
            <a:br>
              <a:rPr lang="en-US" sz="3000" b="1" dirty="0">
                <a:solidFill>
                  <a:srgbClr val="EB1483"/>
                </a:solidFill>
                <a:latin typeface="Bogle" panose="020B0503020203060203" pitchFamily="34" charset="0"/>
              </a:rPr>
            </a:br>
            <a:r>
              <a:rPr lang="en-US" sz="1000" b="1" dirty="0">
                <a:solidFill>
                  <a:srgbClr val="EB1483"/>
                </a:solidFill>
                <a:latin typeface="Bogle" panose="020B0503020203060203" pitchFamily="34" charset="0"/>
              </a:rPr>
              <a:t> </a:t>
            </a:r>
            <a:endParaRPr lang="en-US" sz="3000" b="1" dirty="0">
              <a:solidFill>
                <a:srgbClr val="EB1483"/>
              </a:solidFill>
              <a:latin typeface="Bogle" panose="020B0503020203060203" pitchFamily="34" charset="0"/>
            </a:endParaRPr>
          </a:p>
          <a:p>
            <a:pPr marL="285744" indent="-285744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2060"/>
                </a:solidFill>
                <a:latin typeface="Bogle" panose="020B0503020203060203" pitchFamily="34" charset="0"/>
              </a:rPr>
              <a:t>And to break up the </a:t>
            </a:r>
            <a:r>
              <a:rPr lang="en-US" sz="1400" b="1" dirty="0">
                <a:solidFill>
                  <a:srgbClr val="002060"/>
                </a:solidFill>
                <a:latin typeface="Bogle" panose="020B0503020203060203" pitchFamily="34" charset="0"/>
              </a:rPr>
              <a:t>visual flow of information</a:t>
            </a:r>
            <a:r>
              <a:rPr lang="en-US" sz="1400" b="1" dirty="0">
                <a:solidFill>
                  <a:srgbClr val="EB1483"/>
                </a:solidFill>
                <a:latin typeface="Bogle" panose="020B0503020203060203" pitchFamily="34" charset="0"/>
              </a:rPr>
              <a:t>!</a:t>
            </a:r>
            <a:br>
              <a:rPr lang="en-US" sz="1400" dirty="0">
                <a:solidFill>
                  <a:srgbClr val="002060"/>
                </a:solidFill>
                <a:latin typeface="Bogle" panose="020B0503020203060203" pitchFamily="34" charset="0"/>
              </a:rPr>
            </a:br>
            <a:r>
              <a:rPr lang="en-US" sz="1400" dirty="0">
                <a:solidFill>
                  <a:srgbClr val="002060"/>
                </a:solidFill>
                <a:latin typeface="Bogle" panose="020B0503020203060203" pitchFamily="34" charset="0"/>
              </a:rPr>
              <a:t>	</a:t>
            </a:r>
          </a:p>
          <a:p>
            <a:pPr marL="285744" indent="-285744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rgbClr val="002060"/>
                </a:solidFill>
                <a:latin typeface="Bogle" panose="020B0503020203060203" pitchFamily="34" charset="0"/>
              </a:rPr>
              <a:t>Associate of the Month</a:t>
            </a:r>
            <a:r>
              <a:rPr lang="en-US" sz="1400" b="1" dirty="0">
                <a:solidFill>
                  <a:srgbClr val="EB1483"/>
                </a:solidFill>
                <a:latin typeface="Bogle" panose="020B0503020203060203" pitchFamily="34" charset="0"/>
              </a:rPr>
              <a:t>!</a:t>
            </a:r>
            <a:br>
              <a:rPr lang="en-US" sz="1500" dirty="0">
                <a:solidFill>
                  <a:srgbClr val="EB1483"/>
                </a:solidFill>
                <a:latin typeface="Bogle" panose="020B0503020203060203" pitchFamily="34" charset="0"/>
              </a:rPr>
            </a:br>
            <a:r>
              <a:rPr lang="en-US" sz="1200" dirty="0">
                <a:solidFill>
                  <a:srgbClr val="002060"/>
                </a:solidFill>
                <a:latin typeface="Bogle" panose="020B0503020203060203" pitchFamily="34" charset="0"/>
              </a:rPr>
              <a:t>September and October winners will be recognized during next month’s meeting</a:t>
            </a:r>
          </a:p>
          <a:p>
            <a:pPr marL="285744" indent="-285744">
              <a:buFont typeface="Wingdings" panose="05000000000000000000" pitchFamily="2" charset="2"/>
              <a:buChar char="§"/>
            </a:pPr>
            <a:endParaRPr lang="en-US" sz="1500" dirty="0">
              <a:solidFill>
                <a:srgbClr val="EB1483"/>
              </a:solidFill>
              <a:latin typeface="Bogle" panose="020B050302020306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84D075-C82F-E34F-BBC6-F8B46048DD62}"/>
              </a:ext>
            </a:extLst>
          </p:cNvPr>
          <p:cNvSpPr txBox="1"/>
          <p:nvPr/>
        </p:nvSpPr>
        <p:spPr>
          <a:xfrm>
            <a:off x="330339" y="2209800"/>
            <a:ext cx="5143547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B1483"/>
                </a:solidFill>
                <a:latin typeface="Bogle" panose="020B0503020203060203" pitchFamily="34" charset="0"/>
              </a:rPr>
              <a:t>Headline</a:t>
            </a:r>
            <a:endParaRPr lang="en-US" sz="3000" b="1" dirty="0">
              <a:solidFill>
                <a:srgbClr val="0D1D2B"/>
              </a:solidFill>
              <a:latin typeface="Bogle" panose="020B0503020203060203" pitchFamily="34" charset="0"/>
            </a:endParaRPr>
          </a:p>
          <a:p>
            <a:endParaRPr lang="en-US" sz="800" dirty="0">
              <a:solidFill>
                <a:srgbClr val="0D1D2B"/>
              </a:solidFill>
              <a:latin typeface="Bogle" panose="020B0503020203060203" pitchFamily="34" charset="0"/>
            </a:endParaRPr>
          </a:p>
          <a:p>
            <a:pPr marL="285744" indent="-285744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D1D2B"/>
                </a:solidFill>
                <a:latin typeface="Bogle" panose="020B0503020203060203" pitchFamily="34" charset="0"/>
              </a:rPr>
              <a:t>Great feedback so far!</a:t>
            </a:r>
          </a:p>
          <a:p>
            <a:pPr marL="285744" indent="-285744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D1D2B"/>
                </a:solidFill>
                <a:latin typeface="Bogle" panose="020B0503020203060203" pitchFamily="34" charset="0"/>
              </a:rPr>
              <a:t>Overall Session Rating to date: </a:t>
            </a:r>
            <a:r>
              <a:rPr lang="en-US" sz="1400" b="1" dirty="0">
                <a:solidFill>
                  <a:srgbClr val="77B8E6"/>
                </a:solidFill>
                <a:latin typeface="Bogle" panose="020B0503020203060203" pitchFamily="34" charset="0"/>
              </a:rPr>
              <a:t>4.8 out of 5</a:t>
            </a:r>
            <a:endParaRPr lang="en-US" sz="1400" b="1" dirty="0">
              <a:solidFill>
                <a:srgbClr val="0D1D2B"/>
              </a:solidFill>
              <a:latin typeface="Bogle" panose="020B0503020203060203" pitchFamily="34" charset="0"/>
            </a:endParaRPr>
          </a:p>
          <a:p>
            <a:pPr marL="285744" indent="-285744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D1D2B"/>
                </a:solidFill>
                <a:latin typeface="Bogle" panose="020B0503020203060203" pitchFamily="34" charset="0"/>
              </a:rPr>
              <a:t>New sessions will be posted in the site next week</a:t>
            </a:r>
          </a:p>
          <a:p>
            <a:pPr marL="285744" indent="-285744">
              <a:buFont typeface="Wingdings" panose="05000000000000000000" pitchFamily="2" charset="2"/>
              <a:buChar char="§"/>
            </a:pPr>
            <a:endParaRPr lang="en-US" sz="1400" dirty="0">
              <a:solidFill>
                <a:srgbClr val="0D1D2B"/>
              </a:solidFill>
              <a:latin typeface="Bogle" panose="020B0503020203060203" pitchFamily="34" charset="0"/>
            </a:endParaRPr>
          </a:p>
          <a:p>
            <a:r>
              <a:rPr lang="en-US" sz="1400" dirty="0">
                <a:solidFill>
                  <a:srgbClr val="0D1D2B"/>
                </a:solidFill>
                <a:latin typeface="Bogle" panose="020B0503020203060203" pitchFamily="34" charset="0"/>
              </a:rPr>
              <a:t>To register, please visit </a:t>
            </a:r>
            <a:r>
              <a:rPr lang="en-US" sz="1400" b="1" dirty="0">
                <a:solidFill>
                  <a:srgbClr val="77B8E6"/>
                </a:solidFill>
                <a:latin typeface="Bogle" panose="020B0503020203060203" pitchFamily="34" charset="0"/>
              </a:rPr>
              <a:t>wmlink/sparkyourcareer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002060"/>
              </a:solidFill>
              <a:latin typeface="Bogle" panose="020B050302020306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86B986-9B33-E844-AE99-C9C5DE5AEAC2}"/>
              </a:ext>
            </a:extLst>
          </p:cNvPr>
          <p:cNvSpPr txBox="1"/>
          <p:nvPr/>
        </p:nvSpPr>
        <p:spPr>
          <a:xfrm>
            <a:off x="318567" y="4390453"/>
            <a:ext cx="801736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B1483"/>
                </a:solidFill>
                <a:latin typeface="Bogle" panose="020B0503020203060203" pitchFamily="34" charset="0"/>
              </a:rPr>
              <a:t>Another fun headline</a:t>
            </a:r>
            <a:br>
              <a:rPr lang="en-US" sz="3000" b="1" dirty="0">
                <a:solidFill>
                  <a:srgbClr val="EB1483"/>
                </a:solidFill>
                <a:latin typeface="Bogle" panose="020B0503020203060203" pitchFamily="34" charset="0"/>
              </a:rPr>
            </a:br>
            <a:endParaRPr lang="en-US" sz="800" dirty="0">
              <a:solidFill>
                <a:srgbClr val="E1ECF7"/>
              </a:solidFill>
              <a:latin typeface="Bogle" panose="020B0503020203060203" pitchFamily="34" charset="0"/>
            </a:endParaRPr>
          </a:p>
          <a:p>
            <a:pPr marL="285744" indent="-285744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rgbClr val="0070CE"/>
                </a:solidFill>
                <a:latin typeface="Bogle" panose="020B0503020203060203" pitchFamily="34" charset="0"/>
              </a:rPr>
              <a:t>October 31 </a:t>
            </a:r>
            <a:r>
              <a:rPr lang="en-US" sz="1400" dirty="0">
                <a:solidFill>
                  <a:srgbClr val="002060"/>
                </a:solidFill>
                <a:latin typeface="Bogle" panose="020B0503020203060203" pitchFamily="34" charset="0"/>
              </a:rPr>
              <a:t>there </a:t>
            </a:r>
            <a:r>
              <a:rPr lang="en-US" sz="1400" dirty="0" err="1">
                <a:solidFill>
                  <a:srgbClr val="002060"/>
                </a:solidFill>
                <a:latin typeface="Bogle" panose="020B0503020203060203" pitchFamily="34" charset="0"/>
              </a:rPr>
              <a:t>wiill</a:t>
            </a:r>
            <a:r>
              <a:rPr lang="en-US" sz="1400" dirty="0">
                <a:solidFill>
                  <a:srgbClr val="002060"/>
                </a:solidFill>
                <a:latin typeface="Bogle" panose="020B0503020203060203" pitchFamily="34" charset="0"/>
              </a:rPr>
              <a:t> be a </a:t>
            </a:r>
            <a:r>
              <a:rPr lang="en-US" sz="1400" b="1" dirty="0">
                <a:solidFill>
                  <a:srgbClr val="0070CE"/>
                </a:solidFill>
                <a:latin typeface="Bogle" panose="020B0503020203060203" pitchFamily="34" charset="0"/>
              </a:rPr>
              <a:t>Halloween Costume Contest</a:t>
            </a:r>
          </a:p>
          <a:p>
            <a:pPr marL="285744" indent="-285744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rgbClr val="002060"/>
                </a:solidFill>
                <a:latin typeface="Bogle "/>
              </a:rPr>
              <a:t>Please dress-up</a:t>
            </a:r>
          </a:p>
          <a:p>
            <a:pPr marL="285744" indent="-285744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2060"/>
                </a:solidFill>
                <a:latin typeface="Bogle" panose="020B0503020203060203" pitchFamily="34" charset="0"/>
              </a:rPr>
              <a:t>There will be more fun and games</a:t>
            </a:r>
            <a:endParaRPr lang="en-US" sz="1400" dirty="0">
              <a:solidFill>
                <a:srgbClr val="002060"/>
              </a:solidFill>
              <a:latin typeface="Bogle "/>
            </a:endParaRPr>
          </a:p>
          <a:p>
            <a:endParaRPr lang="en-US" sz="1400" dirty="0">
              <a:solidFill>
                <a:srgbClr val="0070CE"/>
              </a:solidFill>
              <a:latin typeface="Bogle Black" panose="020B0A03020203060203" pitchFamily="34" charset="0"/>
            </a:endParaRPr>
          </a:p>
          <a:p>
            <a:r>
              <a:rPr lang="en-US" sz="1300" dirty="0">
                <a:solidFill>
                  <a:srgbClr val="002060"/>
                </a:solidFill>
                <a:latin typeface="Bogle" panose="020B0503020203060203" pitchFamily="34" charset="0"/>
              </a:rPr>
              <a:t>We’re looking forward to having fun and getting </a:t>
            </a:r>
            <a:r>
              <a:rPr lang="en-US" sz="1300" dirty="0">
                <a:solidFill>
                  <a:srgbClr val="EB1483"/>
                </a:solidFill>
                <a:latin typeface="Bogle" panose="020B0503020203060203" pitchFamily="34" charset="0"/>
              </a:rPr>
              <a:t>feedback</a:t>
            </a:r>
            <a:r>
              <a:rPr lang="en-US" sz="1300" dirty="0">
                <a:solidFill>
                  <a:srgbClr val="002060"/>
                </a:solidFill>
                <a:latin typeface="Bogle" panose="020B0503020203060203" pitchFamily="34" charset="0"/>
              </a:rPr>
              <a:t> on future engagements</a:t>
            </a:r>
            <a:endParaRPr lang="en-US" sz="1300" dirty="0">
              <a:solidFill>
                <a:srgbClr val="EB1483"/>
              </a:solidFill>
              <a:latin typeface="Bogle" panose="020B050302020306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B11D5C-7F7E-B844-9413-9555DD73B6E8}"/>
              </a:ext>
            </a:extLst>
          </p:cNvPr>
          <p:cNvSpPr/>
          <p:nvPr/>
        </p:nvSpPr>
        <p:spPr>
          <a:xfrm>
            <a:off x="-609600" y="488950"/>
            <a:ext cx="228600" cy="228600"/>
          </a:xfrm>
          <a:prstGeom prst="rect">
            <a:avLst/>
          </a:prstGeom>
          <a:solidFill>
            <a:srgbClr val="081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81F2C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150CFB-D7E8-F24A-B794-D0265496804A}"/>
              </a:ext>
            </a:extLst>
          </p:cNvPr>
          <p:cNvSpPr/>
          <p:nvPr/>
        </p:nvSpPr>
        <p:spPr>
          <a:xfrm>
            <a:off x="-609600" y="829733"/>
            <a:ext cx="228600" cy="228600"/>
          </a:xfrm>
          <a:prstGeom prst="rect">
            <a:avLst/>
          </a:prstGeom>
          <a:solidFill>
            <a:srgbClr val="78B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8B9E7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B8ED76-DC47-9842-927D-7C0D198C390A}"/>
              </a:ext>
            </a:extLst>
          </p:cNvPr>
          <p:cNvSpPr/>
          <p:nvPr/>
        </p:nvSpPr>
        <p:spPr>
          <a:xfrm>
            <a:off x="-609600" y="1511299"/>
            <a:ext cx="228600" cy="228600"/>
          </a:xfrm>
          <a:prstGeom prst="rect">
            <a:avLst/>
          </a:prstGeom>
          <a:solidFill>
            <a:srgbClr val="007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1CE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6F3EBE-4AE3-584A-A612-C74C712B34F6}"/>
              </a:ext>
            </a:extLst>
          </p:cNvPr>
          <p:cNvSpPr/>
          <p:nvPr/>
        </p:nvSpPr>
        <p:spPr>
          <a:xfrm>
            <a:off x="-609600" y="1850319"/>
            <a:ext cx="228600" cy="228600"/>
          </a:xfrm>
          <a:prstGeom prst="rect">
            <a:avLst/>
          </a:prstGeom>
          <a:solidFill>
            <a:srgbClr val="EB1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4FD419-4C30-5343-A8FB-807215635444}"/>
              </a:ext>
            </a:extLst>
          </p:cNvPr>
          <p:cNvSpPr/>
          <p:nvPr/>
        </p:nvSpPr>
        <p:spPr>
          <a:xfrm>
            <a:off x="-609600" y="2189339"/>
            <a:ext cx="228600" cy="228600"/>
          </a:xfrm>
          <a:prstGeom prst="rect">
            <a:avLst/>
          </a:prstGeom>
          <a:solidFill>
            <a:srgbClr val="FFC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1CCF76-5677-1344-BB3A-38CAA87201BF}"/>
              </a:ext>
            </a:extLst>
          </p:cNvPr>
          <p:cNvSpPr/>
          <p:nvPr/>
        </p:nvSpPr>
        <p:spPr>
          <a:xfrm>
            <a:off x="-609600" y="2528359"/>
            <a:ext cx="228600" cy="228600"/>
          </a:xfrm>
          <a:prstGeom prst="rect">
            <a:avLst/>
          </a:prstGeom>
          <a:solidFill>
            <a:srgbClr val="76C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973C8C-1696-9C4F-AD6F-CFAA6DE489AA}"/>
              </a:ext>
            </a:extLst>
          </p:cNvPr>
          <p:cNvSpPr/>
          <p:nvPr/>
        </p:nvSpPr>
        <p:spPr>
          <a:xfrm>
            <a:off x="-609600" y="2867379"/>
            <a:ext cx="228600" cy="228600"/>
          </a:xfrm>
          <a:prstGeom prst="rect">
            <a:avLst/>
          </a:prstGeom>
          <a:solidFill>
            <a:srgbClr val="F47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ABE81C-DECA-ED4B-AD06-135A87E35E79}"/>
              </a:ext>
            </a:extLst>
          </p:cNvPr>
          <p:cNvSpPr/>
          <p:nvPr/>
        </p:nvSpPr>
        <p:spPr>
          <a:xfrm>
            <a:off x="-609600" y="3206399"/>
            <a:ext cx="228600" cy="228600"/>
          </a:xfrm>
          <a:prstGeom prst="rect">
            <a:avLst/>
          </a:prstGeom>
          <a:solidFill>
            <a:srgbClr val="EE3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1C1EFA-88A2-1847-9BFC-3CDC6A9C9511}"/>
              </a:ext>
            </a:extLst>
          </p:cNvPr>
          <p:cNvSpPr/>
          <p:nvPr/>
        </p:nvSpPr>
        <p:spPr>
          <a:xfrm>
            <a:off x="-609600" y="3545417"/>
            <a:ext cx="228600" cy="228600"/>
          </a:xfrm>
          <a:prstGeom prst="rect">
            <a:avLst/>
          </a:prstGeom>
          <a:solidFill>
            <a:srgbClr val="3F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F3FFAE-D1D5-E64B-B9C4-34C6DFF0B420}"/>
              </a:ext>
            </a:extLst>
          </p:cNvPr>
          <p:cNvCxnSpPr>
            <a:cxnSpLocks/>
          </p:cNvCxnSpPr>
          <p:nvPr/>
        </p:nvCxnSpPr>
        <p:spPr>
          <a:xfrm flipH="1">
            <a:off x="303445" y="2078919"/>
            <a:ext cx="11597202" cy="0"/>
          </a:xfrm>
          <a:prstGeom prst="line">
            <a:avLst/>
          </a:prstGeom>
          <a:ln w="25400">
            <a:solidFill>
              <a:srgbClr val="0D1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388D63B-2DDF-744A-B0A6-F2BE5A6CA79D}"/>
              </a:ext>
            </a:extLst>
          </p:cNvPr>
          <p:cNvCxnSpPr>
            <a:cxnSpLocks/>
          </p:cNvCxnSpPr>
          <p:nvPr/>
        </p:nvCxnSpPr>
        <p:spPr>
          <a:xfrm flipH="1">
            <a:off x="303445" y="4190107"/>
            <a:ext cx="11597202" cy="0"/>
          </a:xfrm>
          <a:prstGeom prst="line">
            <a:avLst/>
          </a:prstGeom>
          <a:ln w="25400">
            <a:solidFill>
              <a:srgbClr val="0D1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430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A090040-2F01-7E4D-9441-DF27B54FDBE4}"/>
              </a:ext>
            </a:extLst>
          </p:cNvPr>
          <p:cNvSpPr/>
          <p:nvPr/>
        </p:nvSpPr>
        <p:spPr>
          <a:xfrm>
            <a:off x="609602" y="561477"/>
            <a:ext cx="1087548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500" b="1" dirty="0">
                <a:solidFill>
                  <a:srgbClr val="0B1438"/>
                </a:solidFill>
                <a:latin typeface="Bogle" panose="020B0503020203060203" pitchFamily="34" charset="77"/>
              </a:rPr>
              <a:t>Example with Excel using brand colors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A43EF123-5C5A-5A42-AA91-39F860BAF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669104"/>
              </p:ext>
            </p:extLst>
          </p:nvPr>
        </p:nvGraphicFramePr>
        <p:xfrm>
          <a:off x="3456194" y="1743367"/>
          <a:ext cx="5483217" cy="34809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978977">
                  <a:extLst>
                    <a:ext uri="{9D8B030D-6E8A-4147-A177-3AD203B41FA5}">
                      <a16:colId xmlns:a16="http://schemas.microsoft.com/office/drawing/2014/main" val="2687477107"/>
                    </a:ext>
                  </a:extLst>
                </a:gridCol>
                <a:gridCol w="1763623">
                  <a:extLst>
                    <a:ext uri="{9D8B030D-6E8A-4147-A177-3AD203B41FA5}">
                      <a16:colId xmlns:a16="http://schemas.microsoft.com/office/drawing/2014/main" val="2064556860"/>
                    </a:ext>
                  </a:extLst>
                </a:gridCol>
                <a:gridCol w="1740617">
                  <a:extLst>
                    <a:ext uri="{9D8B030D-6E8A-4147-A177-3AD203B41FA5}">
                      <a16:colId xmlns:a16="http://schemas.microsoft.com/office/drawing/2014/main" val="1544966752"/>
                    </a:ext>
                  </a:extLst>
                </a:gridCol>
              </a:tblGrid>
              <a:tr h="838380"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21920" marR="121920" marT="60960" marB="60960">
                    <a:solidFill>
                      <a:srgbClr val="0B14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YOY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dirty="0"/>
                        <a:t>Sales Growth</a:t>
                      </a:r>
                    </a:p>
                  </a:txBody>
                  <a:tcPr marL="121920" marR="121920" marT="60960" marB="60960">
                    <a:solidFill>
                      <a:srgbClr val="0B14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Op</a:t>
                      </a:r>
                      <a:r>
                        <a:rPr lang="en-US" sz="2100" baseline="0" dirty="0"/>
                        <a:t> Inc Growth</a:t>
                      </a:r>
                      <a:endParaRPr lang="en-US" sz="2100" dirty="0"/>
                    </a:p>
                  </a:txBody>
                  <a:tcPr marL="121920" marR="121920" marT="60960" marB="60960">
                    <a:solidFill>
                      <a:srgbClr val="0B14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185145"/>
                  </a:ext>
                </a:extLst>
              </a:tr>
              <a:tr h="503028">
                <a:tc>
                  <a:txBody>
                    <a:bodyPr/>
                    <a:lstStyle/>
                    <a:p>
                      <a:r>
                        <a:rPr lang="en-US" sz="2100" dirty="0"/>
                        <a:t>FY19</a:t>
                      </a:r>
                      <a:r>
                        <a:rPr lang="en-US" sz="2100" baseline="0" dirty="0"/>
                        <a:t> Plan</a:t>
                      </a:r>
                      <a:endParaRPr lang="en-US" sz="2100" b="0" dirty="0"/>
                    </a:p>
                  </a:txBody>
                  <a:tcPr marL="121920" marR="121920" marT="60960" marB="60960">
                    <a:solidFill>
                      <a:srgbClr val="E1E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0.0%</a:t>
                      </a:r>
                      <a:endParaRPr lang="en-US" sz="2100" b="0" dirty="0"/>
                    </a:p>
                  </a:txBody>
                  <a:tcPr marL="121920" marR="121920" marT="60960" marB="60960">
                    <a:solidFill>
                      <a:srgbClr val="E1E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0.0%</a:t>
                      </a:r>
                      <a:endParaRPr lang="en-US" sz="2100" b="0" dirty="0"/>
                    </a:p>
                  </a:txBody>
                  <a:tcPr marL="121920" marR="121920" marT="60960" marB="60960">
                    <a:solidFill>
                      <a:srgbClr val="E1E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5702"/>
                  </a:ext>
                </a:extLst>
              </a:tr>
              <a:tr h="503028">
                <a:tc>
                  <a:txBody>
                    <a:bodyPr/>
                    <a:lstStyle/>
                    <a:p>
                      <a:endParaRPr lang="en-US" sz="2100" b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100" b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100" b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779202949"/>
                  </a:ext>
                </a:extLst>
              </a:tr>
              <a:tr h="503028">
                <a:tc>
                  <a:txBody>
                    <a:bodyPr/>
                    <a:lstStyle/>
                    <a:p>
                      <a:r>
                        <a:rPr lang="en-US" sz="2100" dirty="0"/>
                        <a:t>Example 2</a:t>
                      </a:r>
                      <a:endParaRPr lang="en-US" sz="2100" b="0" i="0" dirty="0"/>
                    </a:p>
                  </a:txBody>
                  <a:tcPr marL="121920" marR="121920" marT="60960" marB="60960">
                    <a:solidFill>
                      <a:srgbClr val="E1E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0.0%</a:t>
                      </a:r>
                      <a:endParaRPr lang="en-US" sz="2100" b="0" i="0" dirty="0"/>
                    </a:p>
                  </a:txBody>
                  <a:tcPr marL="121920" marR="121920" marT="60960" marB="60960">
                    <a:solidFill>
                      <a:srgbClr val="E1E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/>
                        <a:t>0.0%</a:t>
                      </a:r>
                    </a:p>
                  </a:txBody>
                  <a:tcPr marL="121920" marR="121920" marT="60960" marB="60960">
                    <a:solidFill>
                      <a:srgbClr val="E1E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027228"/>
                  </a:ext>
                </a:extLst>
              </a:tr>
              <a:tr h="503028">
                <a:tc>
                  <a:txBody>
                    <a:bodyPr/>
                    <a:lstStyle/>
                    <a:p>
                      <a:endParaRPr lang="en-US" sz="2100" b="0" i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100" b="0" i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100" b="0" i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636682140"/>
                  </a:ext>
                </a:extLst>
              </a:tr>
              <a:tr h="630448">
                <a:tc>
                  <a:txBody>
                    <a:bodyPr/>
                    <a:lstStyle/>
                    <a:p>
                      <a:r>
                        <a:rPr lang="en-US" sz="2100" dirty="0"/>
                        <a:t>Example 3</a:t>
                      </a:r>
                      <a:endParaRPr lang="en-US" sz="2100" b="0" i="0" dirty="0"/>
                    </a:p>
                  </a:txBody>
                  <a:tcPr marL="121920" marR="121920" marT="60960" marB="60960">
                    <a:solidFill>
                      <a:srgbClr val="E1E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0.0%</a:t>
                      </a:r>
                      <a:endParaRPr lang="en-US" sz="2100" b="0" i="0" dirty="0"/>
                    </a:p>
                  </a:txBody>
                  <a:tcPr marL="121920" marR="121920" marT="60960" marB="60960">
                    <a:solidFill>
                      <a:srgbClr val="E1E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0.0%</a:t>
                      </a:r>
                      <a:endParaRPr lang="en-US" sz="2100" b="0" i="0" dirty="0"/>
                    </a:p>
                  </a:txBody>
                  <a:tcPr marL="121920" marR="121920" marT="60960" marB="60960">
                    <a:solidFill>
                      <a:srgbClr val="E1E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766950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B5D49460-01A4-894E-98B0-4E4860DE3C46}"/>
              </a:ext>
            </a:extLst>
          </p:cNvPr>
          <p:cNvSpPr/>
          <p:nvPr/>
        </p:nvSpPr>
        <p:spPr>
          <a:xfrm>
            <a:off x="3456194" y="5416050"/>
            <a:ext cx="5483217" cy="41063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 marL="152396" indent="-152396" algn="just" defTabSz="609585">
              <a:spcAft>
                <a:spcPts val="400"/>
              </a:spcAft>
            </a:pPr>
            <a:r>
              <a:rPr lang="en-US" sz="1067" dirty="0">
                <a:solidFill>
                  <a:srgbClr val="0B1438"/>
                </a:solidFill>
                <a:latin typeface="Bogle" panose="020B0503020203060203" pitchFamily="34" charset="77"/>
              </a:rPr>
              <a:t>Paste legal here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C02C8D-7A0E-FD47-B293-F2C55EDB54E6}"/>
              </a:ext>
            </a:extLst>
          </p:cNvPr>
          <p:cNvSpPr/>
          <p:nvPr/>
        </p:nvSpPr>
        <p:spPr>
          <a:xfrm>
            <a:off x="-609600" y="488950"/>
            <a:ext cx="228600" cy="228600"/>
          </a:xfrm>
          <a:prstGeom prst="rect">
            <a:avLst/>
          </a:prstGeom>
          <a:solidFill>
            <a:srgbClr val="081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81F2C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DFAEEE7-9E9C-1148-83E7-68607ADAB050}"/>
              </a:ext>
            </a:extLst>
          </p:cNvPr>
          <p:cNvSpPr/>
          <p:nvPr/>
        </p:nvSpPr>
        <p:spPr>
          <a:xfrm>
            <a:off x="-609600" y="829733"/>
            <a:ext cx="228600" cy="228600"/>
          </a:xfrm>
          <a:prstGeom prst="rect">
            <a:avLst/>
          </a:prstGeom>
          <a:solidFill>
            <a:srgbClr val="78B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8B9E7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FACDCA-CD4C-0042-9BBD-4ECB6C0D5245}"/>
              </a:ext>
            </a:extLst>
          </p:cNvPr>
          <p:cNvSpPr/>
          <p:nvPr/>
        </p:nvSpPr>
        <p:spPr>
          <a:xfrm>
            <a:off x="-609600" y="1511299"/>
            <a:ext cx="228600" cy="228600"/>
          </a:xfrm>
          <a:prstGeom prst="rect">
            <a:avLst/>
          </a:prstGeom>
          <a:solidFill>
            <a:srgbClr val="007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1CE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79CA8D-4AAB-8343-AF21-4E844E6F10E3}"/>
              </a:ext>
            </a:extLst>
          </p:cNvPr>
          <p:cNvSpPr/>
          <p:nvPr/>
        </p:nvSpPr>
        <p:spPr>
          <a:xfrm>
            <a:off x="-609600" y="1850319"/>
            <a:ext cx="228600" cy="228600"/>
          </a:xfrm>
          <a:prstGeom prst="rect">
            <a:avLst/>
          </a:prstGeom>
          <a:solidFill>
            <a:srgbClr val="EB1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D3FABE-D2CE-BC40-AAD3-5777D4D3D925}"/>
              </a:ext>
            </a:extLst>
          </p:cNvPr>
          <p:cNvSpPr/>
          <p:nvPr/>
        </p:nvSpPr>
        <p:spPr>
          <a:xfrm>
            <a:off x="-609600" y="2189339"/>
            <a:ext cx="228600" cy="228600"/>
          </a:xfrm>
          <a:prstGeom prst="rect">
            <a:avLst/>
          </a:prstGeom>
          <a:solidFill>
            <a:srgbClr val="FFC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56CC9E-0D8B-924B-A32B-182BEEF02567}"/>
              </a:ext>
            </a:extLst>
          </p:cNvPr>
          <p:cNvSpPr/>
          <p:nvPr/>
        </p:nvSpPr>
        <p:spPr>
          <a:xfrm>
            <a:off x="-609600" y="2528359"/>
            <a:ext cx="228600" cy="228600"/>
          </a:xfrm>
          <a:prstGeom prst="rect">
            <a:avLst/>
          </a:prstGeom>
          <a:solidFill>
            <a:srgbClr val="76C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915E05-22D0-E844-9B21-781AB3637E82}"/>
              </a:ext>
            </a:extLst>
          </p:cNvPr>
          <p:cNvSpPr/>
          <p:nvPr/>
        </p:nvSpPr>
        <p:spPr>
          <a:xfrm>
            <a:off x="-609600" y="2867379"/>
            <a:ext cx="228600" cy="228600"/>
          </a:xfrm>
          <a:prstGeom prst="rect">
            <a:avLst/>
          </a:prstGeom>
          <a:solidFill>
            <a:srgbClr val="F47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F1DC71-0076-AD4E-8291-1FD9F51BDE6A}"/>
              </a:ext>
            </a:extLst>
          </p:cNvPr>
          <p:cNvSpPr/>
          <p:nvPr/>
        </p:nvSpPr>
        <p:spPr>
          <a:xfrm>
            <a:off x="-609600" y="3206399"/>
            <a:ext cx="228600" cy="228600"/>
          </a:xfrm>
          <a:prstGeom prst="rect">
            <a:avLst/>
          </a:prstGeom>
          <a:solidFill>
            <a:srgbClr val="EE3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E20D4B1-ED18-B446-BD80-46E1AA885E75}"/>
              </a:ext>
            </a:extLst>
          </p:cNvPr>
          <p:cNvSpPr/>
          <p:nvPr/>
        </p:nvSpPr>
        <p:spPr>
          <a:xfrm>
            <a:off x="-609600" y="3545417"/>
            <a:ext cx="228600" cy="228600"/>
          </a:xfrm>
          <a:prstGeom prst="rect">
            <a:avLst/>
          </a:prstGeom>
          <a:solidFill>
            <a:srgbClr val="3F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21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50B8159-F2FA-B141-BAFB-77D639AD578C}"/>
              </a:ext>
            </a:extLst>
          </p:cNvPr>
          <p:cNvSpPr/>
          <p:nvPr/>
        </p:nvSpPr>
        <p:spPr>
          <a:xfrm>
            <a:off x="-203200" y="239215"/>
            <a:ext cx="12192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500" b="1" dirty="0">
                <a:solidFill>
                  <a:srgbClr val="0D1D2B"/>
                </a:solidFill>
                <a:latin typeface="Bogle" panose="020B0503020203060203" pitchFamily="34" charset="77"/>
              </a:rPr>
              <a:t>Example Chart Sales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0DDEA03-3551-BE42-A9B2-E14CD4F209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0" y="329611"/>
            <a:ext cx="742951" cy="495300"/>
          </a:xfrm>
          <a:prstGeom prst="rect">
            <a:avLst/>
          </a:prstGeom>
        </p:spPr>
      </p:pic>
      <p:sp>
        <p:nvSpPr>
          <p:cNvPr id="17" name="Title 2">
            <a:extLst>
              <a:ext uri="{FF2B5EF4-FFF2-40B4-BE49-F238E27FC236}">
                <a16:creationId xmlns:a16="http://schemas.microsoft.com/office/drawing/2014/main" id="{E8883C45-FCFC-4C4A-AE64-FF18DD1AE40A}"/>
              </a:ext>
            </a:extLst>
          </p:cNvPr>
          <p:cNvSpPr txBox="1">
            <a:spLocks/>
          </p:cNvSpPr>
          <p:nvPr/>
        </p:nvSpPr>
        <p:spPr>
          <a:xfrm>
            <a:off x="613833" y="1424300"/>
            <a:ext cx="10972800" cy="41036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67" kern="0" dirty="0">
                <a:solidFill>
                  <a:srgbClr val="0B1438"/>
                </a:solidFill>
                <a:latin typeface="Bogle" panose="020B0503020203060203" pitchFamily="34" charset="77"/>
              </a:rPr>
              <a:t>Walmart China 2017 MAF &amp; National Day Sales 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6193EA6-B67E-A042-95C0-AB3066D32533}"/>
              </a:ext>
            </a:extLst>
          </p:cNvPr>
          <p:cNvSpPr txBox="1">
            <a:spLocks/>
          </p:cNvSpPr>
          <p:nvPr/>
        </p:nvSpPr>
        <p:spPr bwMode="gray">
          <a:xfrm>
            <a:off x="613833" y="1646161"/>
            <a:ext cx="10972800" cy="85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2767" tIns="61384" rIns="122767" bIns="6138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kern="1200">
                <a:solidFill>
                  <a:schemeClr val="bg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Bogle" panose="020B0503020203060203" pitchFamily="34" charset="77"/>
              </a:rPr>
              <a:t>20% sales increased in 2017 MAF &amp; National Day </a:t>
            </a:r>
            <a:r>
              <a:rPr lang="en-US" altLang="zh-CN" sz="1400" dirty="0">
                <a:solidFill>
                  <a:schemeClr val="tx1"/>
                </a:solidFill>
                <a:latin typeface="Bogle" panose="020B0503020203060203" pitchFamily="34" charset="77"/>
              </a:rPr>
              <a:t>period (Oct 1</a:t>
            </a:r>
            <a:r>
              <a:rPr lang="en-US" altLang="zh-CN" sz="1400" baseline="30000" dirty="0">
                <a:solidFill>
                  <a:schemeClr val="tx1"/>
                </a:solidFill>
                <a:latin typeface="Bogle" panose="020B0503020203060203" pitchFamily="34" charset="77"/>
              </a:rPr>
              <a:t>st</a:t>
            </a:r>
            <a:r>
              <a:rPr lang="en-US" altLang="zh-CN" sz="1400" dirty="0">
                <a:solidFill>
                  <a:schemeClr val="tx1"/>
                </a:solidFill>
                <a:latin typeface="Bogle" panose="020B0503020203060203" pitchFamily="34" charset="77"/>
              </a:rPr>
              <a:t> – Oct 8</a:t>
            </a:r>
            <a:r>
              <a:rPr lang="en-US" altLang="zh-CN" sz="1400" baseline="30000" dirty="0">
                <a:solidFill>
                  <a:schemeClr val="tx1"/>
                </a:solidFill>
                <a:latin typeface="Bogle" panose="020B0503020203060203" pitchFamily="34" charset="77"/>
              </a:rPr>
              <a:t>th</a:t>
            </a:r>
            <a:r>
              <a:rPr lang="en-US" altLang="zh-CN" sz="1400" dirty="0">
                <a:solidFill>
                  <a:schemeClr val="tx1"/>
                </a:solidFill>
                <a:latin typeface="Bogle" panose="020B0503020203060203" pitchFamily="34" charset="77"/>
              </a:rPr>
              <a:t>) compared with August and September average sales performance.</a:t>
            </a:r>
            <a:endParaRPr lang="en-US" sz="1400" dirty="0">
              <a:solidFill>
                <a:schemeClr val="tx1"/>
              </a:solidFill>
              <a:latin typeface="Bogle" panose="020B0503020203060203" pitchFamily="34" charset="77"/>
            </a:endParaRPr>
          </a:p>
        </p:txBody>
      </p:sp>
      <p:graphicFrame>
        <p:nvGraphicFramePr>
          <p:cNvPr id="19" name="Chart 1">
            <a:extLst>
              <a:ext uri="{FF2B5EF4-FFF2-40B4-BE49-F238E27FC236}">
                <a16:creationId xmlns:a16="http://schemas.microsoft.com/office/drawing/2014/main" id="{7242CDEB-8569-7240-93B0-F0E2A47B790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76933" y="2744405"/>
          <a:ext cx="10743255" cy="3547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1DCFB746-4364-E542-B5BF-94B9F79BC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4600" y="0"/>
            <a:ext cx="787400" cy="7874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9D506C3-A1FB-FA42-AE58-4F3CC418AD4E}"/>
              </a:ext>
            </a:extLst>
          </p:cNvPr>
          <p:cNvSpPr/>
          <p:nvPr/>
        </p:nvSpPr>
        <p:spPr>
          <a:xfrm>
            <a:off x="-609600" y="488950"/>
            <a:ext cx="228600" cy="228600"/>
          </a:xfrm>
          <a:prstGeom prst="rect">
            <a:avLst/>
          </a:prstGeom>
          <a:solidFill>
            <a:srgbClr val="081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81F2C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BEAC33-ED81-0748-8834-797448B9868F}"/>
              </a:ext>
            </a:extLst>
          </p:cNvPr>
          <p:cNvSpPr/>
          <p:nvPr/>
        </p:nvSpPr>
        <p:spPr>
          <a:xfrm>
            <a:off x="-609600" y="829733"/>
            <a:ext cx="228600" cy="228600"/>
          </a:xfrm>
          <a:prstGeom prst="rect">
            <a:avLst/>
          </a:prstGeom>
          <a:solidFill>
            <a:srgbClr val="78B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8B9E7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222FC9-0098-344D-B62F-B427E44B0F85}"/>
              </a:ext>
            </a:extLst>
          </p:cNvPr>
          <p:cNvSpPr/>
          <p:nvPr/>
        </p:nvSpPr>
        <p:spPr>
          <a:xfrm>
            <a:off x="-609600" y="1511299"/>
            <a:ext cx="228600" cy="228600"/>
          </a:xfrm>
          <a:prstGeom prst="rect">
            <a:avLst/>
          </a:prstGeom>
          <a:solidFill>
            <a:srgbClr val="007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1CE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FBB734-26C7-0F4A-96DC-A52401A3634A}"/>
              </a:ext>
            </a:extLst>
          </p:cNvPr>
          <p:cNvSpPr/>
          <p:nvPr/>
        </p:nvSpPr>
        <p:spPr>
          <a:xfrm>
            <a:off x="-609600" y="1850319"/>
            <a:ext cx="228600" cy="228600"/>
          </a:xfrm>
          <a:prstGeom prst="rect">
            <a:avLst/>
          </a:prstGeom>
          <a:solidFill>
            <a:srgbClr val="EB1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21FEC8-6921-C947-92A8-517FCB905BD6}"/>
              </a:ext>
            </a:extLst>
          </p:cNvPr>
          <p:cNvSpPr/>
          <p:nvPr/>
        </p:nvSpPr>
        <p:spPr>
          <a:xfrm>
            <a:off x="-609600" y="2189339"/>
            <a:ext cx="228600" cy="228600"/>
          </a:xfrm>
          <a:prstGeom prst="rect">
            <a:avLst/>
          </a:prstGeom>
          <a:solidFill>
            <a:srgbClr val="FFC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8E1150-92A9-E844-9F9B-97A6C2084B9B}"/>
              </a:ext>
            </a:extLst>
          </p:cNvPr>
          <p:cNvSpPr/>
          <p:nvPr/>
        </p:nvSpPr>
        <p:spPr>
          <a:xfrm>
            <a:off x="-609600" y="2528359"/>
            <a:ext cx="228600" cy="228600"/>
          </a:xfrm>
          <a:prstGeom prst="rect">
            <a:avLst/>
          </a:prstGeom>
          <a:solidFill>
            <a:srgbClr val="76C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2F44A8-979B-BF41-BB62-4A6CCF161C94}"/>
              </a:ext>
            </a:extLst>
          </p:cNvPr>
          <p:cNvSpPr/>
          <p:nvPr/>
        </p:nvSpPr>
        <p:spPr>
          <a:xfrm>
            <a:off x="-609600" y="2867379"/>
            <a:ext cx="228600" cy="228600"/>
          </a:xfrm>
          <a:prstGeom prst="rect">
            <a:avLst/>
          </a:prstGeom>
          <a:solidFill>
            <a:srgbClr val="F47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B3E8F54-5D19-174D-80DE-99932F048864}"/>
              </a:ext>
            </a:extLst>
          </p:cNvPr>
          <p:cNvSpPr/>
          <p:nvPr/>
        </p:nvSpPr>
        <p:spPr>
          <a:xfrm>
            <a:off x="-609600" y="3206399"/>
            <a:ext cx="228600" cy="228600"/>
          </a:xfrm>
          <a:prstGeom prst="rect">
            <a:avLst/>
          </a:prstGeom>
          <a:solidFill>
            <a:srgbClr val="EE3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00EC74-2E8B-AA47-A667-41EE12C7F687}"/>
              </a:ext>
            </a:extLst>
          </p:cNvPr>
          <p:cNvSpPr/>
          <p:nvPr/>
        </p:nvSpPr>
        <p:spPr>
          <a:xfrm>
            <a:off x="-609600" y="3545417"/>
            <a:ext cx="228600" cy="228600"/>
          </a:xfrm>
          <a:prstGeom prst="rect">
            <a:avLst/>
          </a:prstGeom>
          <a:solidFill>
            <a:srgbClr val="3F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60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244B015-0E94-C44A-9A22-D2BC2AB86112}"/>
              </a:ext>
            </a:extLst>
          </p:cNvPr>
          <p:cNvSpPr/>
          <p:nvPr/>
        </p:nvSpPr>
        <p:spPr>
          <a:xfrm>
            <a:off x="1016000" y="1058979"/>
            <a:ext cx="5689600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67" b="1" i="1" dirty="0">
                <a:solidFill>
                  <a:srgbClr val="77B8E6"/>
                </a:solidFill>
                <a:latin typeface="Bogle" panose="020B0503020203060203" pitchFamily="34" charset="77"/>
              </a:rPr>
              <a:t>introducing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EF9E4F-AB44-D240-82F5-22A9D925E35A}"/>
              </a:ext>
            </a:extLst>
          </p:cNvPr>
          <p:cNvSpPr txBox="1"/>
          <p:nvPr/>
        </p:nvSpPr>
        <p:spPr>
          <a:xfrm>
            <a:off x="1016000" y="1908160"/>
            <a:ext cx="3962400" cy="81280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457189" indent="-457189">
              <a:spcBef>
                <a:spcPts val="1067"/>
              </a:spcBef>
              <a:defRPr/>
            </a:pPr>
            <a:r>
              <a:rPr lang="en-US" sz="6400" b="1" dirty="0">
                <a:solidFill>
                  <a:srgbClr val="0B1438"/>
                </a:solidFill>
                <a:latin typeface="Bogle" panose="020B0503020203060203" pitchFamily="34" charset="77"/>
              </a:rPr>
              <a:t>Name </a:t>
            </a:r>
          </a:p>
        </p:txBody>
      </p:sp>
      <p:sp>
        <p:nvSpPr>
          <p:cNvPr id="30" name="TextBox 7">
            <a:extLst>
              <a:ext uri="{FF2B5EF4-FFF2-40B4-BE49-F238E27FC236}">
                <a16:creationId xmlns:a16="http://schemas.microsoft.com/office/drawing/2014/main" id="{88C1AC8D-8A66-8E49-B03D-E6974E7D5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0" y="2865362"/>
            <a:ext cx="5080000" cy="350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667" dirty="0">
                <a:solidFill>
                  <a:srgbClr val="0B1438"/>
                </a:solidFill>
                <a:latin typeface="Bogle" panose="020B0503020203060203" pitchFamily="34" charset="77"/>
              </a:rPr>
              <a:t>Title and about the person</a:t>
            </a:r>
          </a:p>
          <a:p>
            <a:pPr eaLnBrk="1" hangingPunct="1"/>
            <a:endParaRPr lang="en-US" altLang="en-US" sz="2133" dirty="0">
              <a:solidFill>
                <a:srgbClr val="0B1438"/>
              </a:solidFill>
              <a:latin typeface="Bogle" panose="020B0503020203060203" pitchFamily="34" charset="77"/>
            </a:endParaRPr>
          </a:p>
          <a:p>
            <a:pPr eaLnBrk="1" hangingPunct="1"/>
            <a:endParaRPr lang="en-US" altLang="en-US" sz="2133" dirty="0">
              <a:solidFill>
                <a:srgbClr val="0B1438"/>
              </a:solidFill>
              <a:latin typeface="Bogle" panose="020B0503020203060203" pitchFamily="34" charset="77"/>
            </a:endParaRPr>
          </a:p>
          <a:p>
            <a:pPr eaLnBrk="1" hangingPunct="1"/>
            <a:endParaRPr lang="en-US" altLang="en-US" sz="2133" dirty="0">
              <a:solidFill>
                <a:srgbClr val="0B1438"/>
              </a:solidFill>
              <a:latin typeface="Bogle" panose="020B0503020203060203" pitchFamily="34" charset="77"/>
            </a:endParaRPr>
          </a:p>
          <a:p>
            <a:pPr eaLnBrk="1" hangingPunct="1"/>
            <a:endParaRPr lang="en-US" altLang="en-US" sz="2133" dirty="0">
              <a:solidFill>
                <a:srgbClr val="0B1438"/>
              </a:solidFill>
              <a:latin typeface="Bogle" panose="020B0503020203060203" pitchFamily="34" charset="77"/>
            </a:endParaRPr>
          </a:p>
          <a:p>
            <a:pPr eaLnBrk="1" hangingPunct="1"/>
            <a:endParaRPr lang="en-US" altLang="en-US" sz="2133" dirty="0">
              <a:solidFill>
                <a:srgbClr val="0B1438"/>
              </a:solidFill>
              <a:latin typeface="Bogle" panose="020B0503020203060203" pitchFamily="34" charset="77"/>
            </a:endParaRPr>
          </a:p>
          <a:p>
            <a:pPr eaLnBrk="1" hangingPunct="1"/>
            <a:endParaRPr lang="en-US" altLang="en-US" sz="2133" dirty="0">
              <a:solidFill>
                <a:srgbClr val="0B1438"/>
              </a:solidFill>
              <a:latin typeface="Bogle" panose="020B0503020203060203" pitchFamily="34" charset="77"/>
            </a:endParaRPr>
          </a:p>
          <a:p>
            <a:pPr eaLnBrk="1" hangingPunct="1"/>
            <a:r>
              <a:rPr lang="en-US" altLang="en-US" sz="2133" dirty="0" err="1">
                <a:solidFill>
                  <a:srgbClr val="0B1438"/>
                </a:solidFill>
                <a:latin typeface="Bogle" panose="020B0503020203060203" pitchFamily="34" charset="77"/>
              </a:rPr>
              <a:t>www.walmart.com</a:t>
            </a:r>
            <a:endParaRPr lang="en-US" altLang="en-US" sz="2133" dirty="0">
              <a:solidFill>
                <a:srgbClr val="0B1438"/>
              </a:solidFill>
              <a:latin typeface="Bogle" panose="020B0503020203060203" pitchFamily="34" charset="77"/>
            </a:endParaRPr>
          </a:p>
          <a:p>
            <a:pPr eaLnBrk="1" hangingPunct="1"/>
            <a:endParaRPr lang="en-US" altLang="en-US" sz="2667" dirty="0">
              <a:solidFill>
                <a:srgbClr val="0B1438"/>
              </a:solidFill>
              <a:latin typeface="Bogle" panose="020B0503020203060203" pitchFamily="34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5A7C62-39ED-8C44-931B-C84D996D381E}"/>
              </a:ext>
            </a:extLst>
          </p:cNvPr>
          <p:cNvSpPr/>
          <p:nvPr/>
        </p:nvSpPr>
        <p:spPr>
          <a:xfrm>
            <a:off x="7261412" y="967091"/>
            <a:ext cx="3751729" cy="4818832"/>
          </a:xfrm>
          <a:prstGeom prst="rect">
            <a:avLst/>
          </a:prstGeom>
          <a:solidFill>
            <a:srgbClr val="78B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AF66FA-750E-BF41-AED6-B6157E4DD658}"/>
              </a:ext>
            </a:extLst>
          </p:cNvPr>
          <p:cNvSpPr/>
          <p:nvPr/>
        </p:nvSpPr>
        <p:spPr>
          <a:xfrm>
            <a:off x="-609600" y="488950"/>
            <a:ext cx="228600" cy="228600"/>
          </a:xfrm>
          <a:prstGeom prst="rect">
            <a:avLst/>
          </a:prstGeom>
          <a:solidFill>
            <a:srgbClr val="081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81F2C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94D423-0E61-8045-B51E-90D6D5F264AF}"/>
              </a:ext>
            </a:extLst>
          </p:cNvPr>
          <p:cNvSpPr/>
          <p:nvPr/>
        </p:nvSpPr>
        <p:spPr>
          <a:xfrm>
            <a:off x="-609600" y="829733"/>
            <a:ext cx="228600" cy="228600"/>
          </a:xfrm>
          <a:prstGeom prst="rect">
            <a:avLst/>
          </a:prstGeom>
          <a:solidFill>
            <a:srgbClr val="78B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8B9E7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2A6251-95E6-0F4C-AEBE-48665C3B1C5E}"/>
              </a:ext>
            </a:extLst>
          </p:cNvPr>
          <p:cNvSpPr/>
          <p:nvPr/>
        </p:nvSpPr>
        <p:spPr>
          <a:xfrm>
            <a:off x="-609600" y="1511299"/>
            <a:ext cx="228600" cy="228600"/>
          </a:xfrm>
          <a:prstGeom prst="rect">
            <a:avLst/>
          </a:prstGeom>
          <a:solidFill>
            <a:srgbClr val="007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1CE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274A56-3BBD-414A-9E4E-37B106AAC9BD}"/>
              </a:ext>
            </a:extLst>
          </p:cNvPr>
          <p:cNvSpPr/>
          <p:nvPr/>
        </p:nvSpPr>
        <p:spPr>
          <a:xfrm>
            <a:off x="-609600" y="1850319"/>
            <a:ext cx="228600" cy="228600"/>
          </a:xfrm>
          <a:prstGeom prst="rect">
            <a:avLst/>
          </a:prstGeom>
          <a:solidFill>
            <a:srgbClr val="EB1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26A7AF8-437F-CE44-AF42-C9FA3321BDEC}"/>
              </a:ext>
            </a:extLst>
          </p:cNvPr>
          <p:cNvSpPr/>
          <p:nvPr/>
        </p:nvSpPr>
        <p:spPr>
          <a:xfrm>
            <a:off x="-609600" y="2189339"/>
            <a:ext cx="228600" cy="228600"/>
          </a:xfrm>
          <a:prstGeom prst="rect">
            <a:avLst/>
          </a:prstGeom>
          <a:solidFill>
            <a:srgbClr val="FFC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6E46BE-7556-204B-848A-9E528D529730}"/>
              </a:ext>
            </a:extLst>
          </p:cNvPr>
          <p:cNvSpPr/>
          <p:nvPr/>
        </p:nvSpPr>
        <p:spPr>
          <a:xfrm>
            <a:off x="-609600" y="2528359"/>
            <a:ext cx="228600" cy="228600"/>
          </a:xfrm>
          <a:prstGeom prst="rect">
            <a:avLst/>
          </a:prstGeom>
          <a:solidFill>
            <a:srgbClr val="76C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57EF37-E759-1049-9216-1111505D5250}"/>
              </a:ext>
            </a:extLst>
          </p:cNvPr>
          <p:cNvSpPr/>
          <p:nvPr/>
        </p:nvSpPr>
        <p:spPr>
          <a:xfrm>
            <a:off x="-609600" y="2867379"/>
            <a:ext cx="228600" cy="228600"/>
          </a:xfrm>
          <a:prstGeom prst="rect">
            <a:avLst/>
          </a:prstGeom>
          <a:solidFill>
            <a:srgbClr val="F47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2696171-8AA0-E742-A42D-75F20DDE3F55}"/>
              </a:ext>
            </a:extLst>
          </p:cNvPr>
          <p:cNvSpPr/>
          <p:nvPr/>
        </p:nvSpPr>
        <p:spPr>
          <a:xfrm>
            <a:off x="-609600" y="3206399"/>
            <a:ext cx="228600" cy="228600"/>
          </a:xfrm>
          <a:prstGeom prst="rect">
            <a:avLst/>
          </a:prstGeom>
          <a:solidFill>
            <a:srgbClr val="EE3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75FC8D-A119-8F4C-98CE-FB3B53D51396}"/>
              </a:ext>
            </a:extLst>
          </p:cNvPr>
          <p:cNvSpPr/>
          <p:nvPr/>
        </p:nvSpPr>
        <p:spPr>
          <a:xfrm>
            <a:off x="-609600" y="3545417"/>
            <a:ext cx="228600" cy="228600"/>
          </a:xfrm>
          <a:prstGeom prst="rect">
            <a:avLst/>
          </a:prstGeom>
          <a:solidFill>
            <a:srgbClr val="3F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79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4531C9-46A4-0D43-8C71-412FEA7570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CAA7A05C-F30A-4841-AC7A-72FFE7F29C5C}"/>
              </a:ext>
            </a:extLst>
          </p:cNvPr>
          <p:cNvSpPr txBox="1">
            <a:spLocks/>
          </p:cNvSpPr>
          <p:nvPr/>
        </p:nvSpPr>
        <p:spPr>
          <a:xfrm>
            <a:off x="0" y="2598003"/>
            <a:ext cx="12192000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/>
            <a:r>
              <a:rPr lang="en-US" sz="6000" b="1" kern="0" spc="-60" dirty="0">
                <a:solidFill>
                  <a:schemeClr val="bg1"/>
                </a:solidFill>
                <a:latin typeface="Bogle"/>
                <a:cs typeface="Bogle"/>
              </a:rPr>
              <a:t>Template 2</a:t>
            </a:r>
          </a:p>
          <a:p>
            <a:pPr marL="12700" algn="ctr"/>
            <a:r>
              <a:rPr lang="en-US" sz="4800" kern="0" spc="-60" dirty="0">
                <a:solidFill>
                  <a:schemeClr val="bg1"/>
                </a:solidFill>
                <a:latin typeface="Bogle"/>
                <a:cs typeface="Bogle"/>
              </a:rPr>
              <a:t>Meant for Digital Presentations</a:t>
            </a:r>
          </a:p>
        </p:txBody>
      </p:sp>
    </p:spTree>
    <p:extLst>
      <p:ext uri="{BB962C8B-B14F-4D97-AF65-F5344CB8AC3E}">
        <p14:creationId xmlns:p14="http://schemas.microsoft.com/office/powerpoint/2010/main" val="550957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408EFF1-AFDD-B240-B412-CA60E06FBFA9}"/>
              </a:ext>
            </a:extLst>
          </p:cNvPr>
          <p:cNvSpPr/>
          <p:nvPr/>
        </p:nvSpPr>
        <p:spPr>
          <a:xfrm>
            <a:off x="-609600" y="488950"/>
            <a:ext cx="228600" cy="228600"/>
          </a:xfrm>
          <a:prstGeom prst="rect">
            <a:avLst/>
          </a:prstGeom>
          <a:solidFill>
            <a:srgbClr val="081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81F2C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4318BA-5979-C64C-AE59-E8E5BE940B97}"/>
              </a:ext>
            </a:extLst>
          </p:cNvPr>
          <p:cNvSpPr/>
          <p:nvPr/>
        </p:nvSpPr>
        <p:spPr>
          <a:xfrm>
            <a:off x="-609600" y="829733"/>
            <a:ext cx="228600" cy="228600"/>
          </a:xfrm>
          <a:prstGeom prst="rect">
            <a:avLst/>
          </a:prstGeom>
          <a:solidFill>
            <a:srgbClr val="78B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8B9E7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2D842E-E319-894A-B81B-891B8FF051F8}"/>
              </a:ext>
            </a:extLst>
          </p:cNvPr>
          <p:cNvSpPr/>
          <p:nvPr/>
        </p:nvSpPr>
        <p:spPr>
          <a:xfrm>
            <a:off x="-609600" y="1511299"/>
            <a:ext cx="228600" cy="228600"/>
          </a:xfrm>
          <a:prstGeom prst="rect">
            <a:avLst/>
          </a:prstGeom>
          <a:solidFill>
            <a:srgbClr val="007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1CE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8B3582-6053-3745-A657-76E31370980C}"/>
              </a:ext>
            </a:extLst>
          </p:cNvPr>
          <p:cNvSpPr/>
          <p:nvPr/>
        </p:nvSpPr>
        <p:spPr>
          <a:xfrm>
            <a:off x="-609600" y="1850319"/>
            <a:ext cx="228600" cy="228600"/>
          </a:xfrm>
          <a:prstGeom prst="rect">
            <a:avLst/>
          </a:prstGeom>
          <a:solidFill>
            <a:srgbClr val="EB1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BA49C5-2D24-3342-B276-C1606516FD6D}"/>
              </a:ext>
            </a:extLst>
          </p:cNvPr>
          <p:cNvSpPr/>
          <p:nvPr/>
        </p:nvSpPr>
        <p:spPr>
          <a:xfrm>
            <a:off x="-609600" y="2189339"/>
            <a:ext cx="228600" cy="228600"/>
          </a:xfrm>
          <a:prstGeom prst="rect">
            <a:avLst/>
          </a:prstGeom>
          <a:solidFill>
            <a:srgbClr val="FFC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B034F8-F19C-5F4C-870C-1D112C857A19}"/>
              </a:ext>
            </a:extLst>
          </p:cNvPr>
          <p:cNvSpPr/>
          <p:nvPr/>
        </p:nvSpPr>
        <p:spPr>
          <a:xfrm>
            <a:off x="-609600" y="2528359"/>
            <a:ext cx="228600" cy="228600"/>
          </a:xfrm>
          <a:prstGeom prst="rect">
            <a:avLst/>
          </a:prstGeom>
          <a:solidFill>
            <a:srgbClr val="76C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954F1A-CFED-D84E-8AFD-1E7595C1DD9F}"/>
              </a:ext>
            </a:extLst>
          </p:cNvPr>
          <p:cNvSpPr/>
          <p:nvPr/>
        </p:nvSpPr>
        <p:spPr>
          <a:xfrm>
            <a:off x="-609600" y="2867379"/>
            <a:ext cx="228600" cy="228600"/>
          </a:xfrm>
          <a:prstGeom prst="rect">
            <a:avLst/>
          </a:prstGeom>
          <a:solidFill>
            <a:srgbClr val="F47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B4DB9E-C65D-264F-BA2C-C8D373D97794}"/>
              </a:ext>
            </a:extLst>
          </p:cNvPr>
          <p:cNvSpPr/>
          <p:nvPr/>
        </p:nvSpPr>
        <p:spPr>
          <a:xfrm>
            <a:off x="-609600" y="3206399"/>
            <a:ext cx="228600" cy="228600"/>
          </a:xfrm>
          <a:prstGeom prst="rect">
            <a:avLst/>
          </a:prstGeom>
          <a:solidFill>
            <a:srgbClr val="EE3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B6B405-40CE-D64C-8B5A-760F914DDC14}"/>
              </a:ext>
            </a:extLst>
          </p:cNvPr>
          <p:cNvSpPr/>
          <p:nvPr/>
        </p:nvSpPr>
        <p:spPr>
          <a:xfrm>
            <a:off x="-609600" y="3545417"/>
            <a:ext cx="228600" cy="228600"/>
          </a:xfrm>
          <a:prstGeom prst="rect">
            <a:avLst/>
          </a:prstGeom>
          <a:solidFill>
            <a:srgbClr val="3F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bject 10">
            <a:extLst>
              <a:ext uri="{FF2B5EF4-FFF2-40B4-BE49-F238E27FC236}">
                <a16:creationId xmlns:a16="http://schemas.microsoft.com/office/drawing/2014/main" id="{28C0B763-6F2A-3D4F-BD45-89DE3998E8D9}"/>
              </a:ext>
            </a:extLst>
          </p:cNvPr>
          <p:cNvSpPr txBox="1"/>
          <p:nvPr/>
        </p:nvSpPr>
        <p:spPr>
          <a:xfrm>
            <a:off x="0" y="4816481"/>
            <a:ext cx="121920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44" algn="ctr">
              <a:lnSpc>
                <a:spcPct val="100000"/>
              </a:lnSpc>
              <a:tabLst>
                <a:tab pos="3071455" algn="l"/>
              </a:tabLst>
            </a:pPr>
            <a:r>
              <a:rPr lang="en-US" sz="3600" b="1" dirty="0">
                <a:solidFill>
                  <a:srgbClr val="FFFFFF"/>
                </a:solidFill>
                <a:latin typeface="Bogle"/>
                <a:cs typeface="Bogle"/>
              </a:rPr>
              <a:t>TITLE OF PRESENTATION</a:t>
            </a:r>
          </a:p>
        </p:txBody>
      </p:sp>
      <p:sp>
        <p:nvSpPr>
          <p:cNvPr id="38" name="object 12">
            <a:extLst>
              <a:ext uri="{FF2B5EF4-FFF2-40B4-BE49-F238E27FC236}">
                <a16:creationId xmlns:a16="http://schemas.microsoft.com/office/drawing/2014/main" id="{F7F7F4A1-B21E-DC45-AF42-26340C8213D3}"/>
              </a:ext>
            </a:extLst>
          </p:cNvPr>
          <p:cNvSpPr txBox="1"/>
          <p:nvPr/>
        </p:nvSpPr>
        <p:spPr>
          <a:xfrm>
            <a:off x="0" y="5501217"/>
            <a:ext cx="121920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44" algn="ctr"/>
            <a:r>
              <a:rPr lang="en-US" sz="1600" dirty="0">
                <a:solidFill>
                  <a:srgbClr val="77B8E6"/>
                </a:solidFill>
                <a:latin typeface="Bogle"/>
                <a:cs typeface="Bogle"/>
              </a:rPr>
              <a:t>Month Day, Year</a:t>
            </a:r>
            <a:endParaRPr sz="1600" dirty="0">
              <a:latin typeface="Bogle"/>
              <a:cs typeface="Bogle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D56F9D5-17D0-0D49-88CD-09DF1CCDE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694454"/>
            <a:ext cx="45720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30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0AD296F-0C93-5443-93F5-2793035DEF1F}"/>
              </a:ext>
            </a:extLst>
          </p:cNvPr>
          <p:cNvSpPr txBox="1">
            <a:spLocks/>
          </p:cNvSpPr>
          <p:nvPr/>
        </p:nvSpPr>
        <p:spPr>
          <a:xfrm>
            <a:off x="1568834" y="2056051"/>
            <a:ext cx="5212966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/>
            <a:r>
              <a:rPr lang="en-US" sz="6000" kern="0" spc="-60" dirty="0">
                <a:solidFill>
                  <a:schemeClr val="bg1"/>
                </a:solidFill>
                <a:latin typeface="Bogle"/>
                <a:cs typeface="Bogle"/>
              </a:rPr>
              <a:t>Section</a:t>
            </a:r>
            <a:endParaRPr lang="en-US" sz="6000" kern="0" dirty="0">
              <a:solidFill>
                <a:schemeClr val="bg1"/>
              </a:solidFill>
              <a:latin typeface="Bogle"/>
              <a:cs typeface="Bogle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B3BC647-406F-254A-A5EB-27114E97AE77}"/>
              </a:ext>
            </a:extLst>
          </p:cNvPr>
          <p:cNvSpPr txBox="1"/>
          <p:nvPr/>
        </p:nvSpPr>
        <p:spPr>
          <a:xfrm>
            <a:off x="1568834" y="2848751"/>
            <a:ext cx="5441566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lang="en-US" sz="6000" b="1" spc="-100" dirty="0">
                <a:solidFill>
                  <a:srgbClr val="77B8E6"/>
                </a:solidFill>
                <a:latin typeface="Bogle Black"/>
                <a:cs typeface="Bogle Black"/>
              </a:rPr>
              <a:t>Header</a:t>
            </a:r>
            <a:endParaRPr sz="6000" dirty="0">
              <a:solidFill>
                <a:srgbClr val="77B8E6"/>
              </a:solidFill>
              <a:latin typeface="Bogle Black"/>
              <a:cs typeface="Bogle Black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3F14B15-7E78-BB43-8F79-013768FC0902}"/>
              </a:ext>
            </a:extLst>
          </p:cNvPr>
          <p:cNvSpPr txBox="1"/>
          <p:nvPr/>
        </p:nvSpPr>
        <p:spPr>
          <a:xfrm>
            <a:off x="1568834" y="4889586"/>
            <a:ext cx="544156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400" spc="-25" dirty="0">
                <a:solidFill>
                  <a:srgbClr val="FFFFFF"/>
                </a:solidFill>
                <a:latin typeface="Bogle"/>
                <a:cs typeface="Bogle"/>
              </a:rPr>
              <a:t>Presenter</a:t>
            </a:r>
            <a:endParaRPr lang="en-US" sz="2400" dirty="0">
              <a:latin typeface="Bogle"/>
              <a:cs typeface="Bogle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69EA7C-5B39-CF47-92D8-C8A2C1C106FC}"/>
              </a:ext>
            </a:extLst>
          </p:cNvPr>
          <p:cNvSpPr/>
          <p:nvPr/>
        </p:nvSpPr>
        <p:spPr>
          <a:xfrm>
            <a:off x="-609600" y="488950"/>
            <a:ext cx="228600" cy="228600"/>
          </a:xfrm>
          <a:prstGeom prst="rect">
            <a:avLst/>
          </a:prstGeom>
          <a:solidFill>
            <a:srgbClr val="081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81F2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135F7B-B807-1048-9271-E2029527B5B4}"/>
              </a:ext>
            </a:extLst>
          </p:cNvPr>
          <p:cNvSpPr/>
          <p:nvPr/>
        </p:nvSpPr>
        <p:spPr>
          <a:xfrm>
            <a:off x="-609600" y="829733"/>
            <a:ext cx="228600" cy="228600"/>
          </a:xfrm>
          <a:prstGeom prst="rect">
            <a:avLst/>
          </a:prstGeom>
          <a:solidFill>
            <a:srgbClr val="78B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8B9E7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A4C5D6-25C9-4A4A-AAF0-851BE8F0A3D7}"/>
              </a:ext>
            </a:extLst>
          </p:cNvPr>
          <p:cNvSpPr/>
          <p:nvPr/>
        </p:nvSpPr>
        <p:spPr>
          <a:xfrm>
            <a:off x="-609600" y="1511299"/>
            <a:ext cx="228600" cy="228600"/>
          </a:xfrm>
          <a:prstGeom prst="rect">
            <a:avLst/>
          </a:prstGeom>
          <a:solidFill>
            <a:srgbClr val="007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1C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3434D6-1D9A-4F44-8C05-32E34224747F}"/>
              </a:ext>
            </a:extLst>
          </p:cNvPr>
          <p:cNvSpPr/>
          <p:nvPr/>
        </p:nvSpPr>
        <p:spPr>
          <a:xfrm>
            <a:off x="-609600" y="1850319"/>
            <a:ext cx="228600" cy="228600"/>
          </a:xfrm>
          <a:prstGeom prst="rect">
            <a:avLst/>
          </a:prstGeom>
          <a:solidFill>
            <a:srgbClr val="EB1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6C7ED9-8652-5C47-92C4-7FF88164BCD0}"/>
              </a:ext>
            </a:extLst>
          </p:cNvPr>
          <p:cNvSpPr/>
          <p:nvPr/>
        </p:nvSpPr>
        <p:spPr>
          <a:xfrm>
            <a:off x="-609600" y="2189339"/>
            <a:ext cx="228600" cy="228600"/>
          </a:xfrm>
          <a:prstGeom prst="rect">
            <a:avLst/>
          </a:prstGeom>
          <a:solidFill>
            <a:srgbClr val="FFC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2E8458-B057-0641-9DEB-C1E753FA168A}"/>
              </a:ext>
            </a:extLst>
          </p:cNvPr>
          <p:cNvSpPr/>
          <p:nvPr/>
        </p:nvSpPr>
        <p:spPr>
          <a:xfrm>
            <a:off x="-609600" y="2528359"/>
            <a:ext cx="228600" cy="228600"/>
          </a:xfrm>
          <a:prstGeom prst="rect">
            <a:avLst/>
          </a:prstGeom>
          <a:solidFill>
            <a:srgbClr val="76C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C580F4-F8CE-AB40-B1B5-8241534311B8}"/>
              </a:ext>
            </a:extLst>
          </p:cNvPr>
          <p:cNvSpPr/>
          <p:nvPr/>
        </p:nvSpPr>
        <p:spPr>
          <a:xfrm>
            <a:off x="-609600" y="2867379"/>
            <a:ext cx="228600" cy="228600"/>
          </a:xfrm>
          <a:prstGeom prst="rect">
            <a:avLst/>
          </a:prstGeom>
          <a:solidFill>
            <a:srgbClr val="F47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92E9F-725C-4441-A7FC-1C93A5AB3971}"/>
              </a:ext>
            </a:extLst>
          </p:cNvPr>
          <p:cNvSpPr/>
          <p:nvPr/>
        </p:nvSpPr>
        <p:spPr>
          <a:xfrm>
            <a:off x="-609600" y="3206399"/>
            <a:ext cx="228600" cy="228600"/>
          </a:xfrm>
          <a:prstGeom prst="rect">
            <a:avLst/>
          </a:prstGeom>
          <a:solidFill>
            <a:srgbClr val="EE3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FCAAE3-C1BA-8546-AB54-80ED0E7807E1}"/>
              </a:ext>
            </a:extLst>
          </p:cNvPr>
          <p:cNvSpPr/>
          <p:nvPr/>
        </p:nvSpPr>
        <p:spPr>
          <a:xfrm>
            <a:off x="-609600" y="3545417"/>
            <a:ext cx="228600" cy="228600"/>
          </a:xfrm>
          <a:prstGeom prst="rect">
            <a:avLst/>
          </a:prstGeom>
          <a:solidFill>
            <a:srgbClr val="3F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9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A676E-F042-3444-AD38-BF07CE27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D1D2B"/>
                </a:solidFill>
              </a:rPr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D89F6-7F94-C940-B329-32FB639A9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>
                <a:solidFill>
                  <a:srgbClr val="0D1D2B"/>
                </a:solidFill>
              </a:rPr>
              <a:t>Click to add 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4FD87E-F4B8-594C-B414-47D4173CCFF9}"/>
              </a:ext>
            </a:extLst>
          </p:cNvPr>
          <p:cNvSpPr/>
          <p:nvPr/>
        </p:nvSpPr>
        <p:spPr>
          <a:xfrm>
            <a:off x="-609600" y="488950"/>
            <a:ext cx="228600" cy="228600"/>
          </a:xfrm>
          <a:prstGeom prst="rect">
            <a:avLst/>
          </a:prstGeom>
          <a:solidFill>
            <a:srgbClr val="081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81F2C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FAE4C9-070A-F442-895E-25CA02490C52}"/>
              </a:ext>
            </a:extLst>
          </p:cNvPr>
          <p:cNvSpPr/>
          <p:nvPr/>
        </p:nvSpPr>
        <p:spPr>
          <a:xfrm>
            <a:off x="-609600" y="829733"/>
            <a:ext cx="228600" cy="228600"/>
          </a:xfrm>
          <a:prstGeom prst="rect">
            <a:avLst/>
          </a:prstGeom>
          <a:solidFill>
            <a:srgbClr val="78B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8B9E7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DC1079-0448-BA46-98F3-9C2CA3B66D30}"/>
              </a:ext>
            </a:extLst>
          </p:cNvPr>
          <p:cNvSpPr/>
          <p:nvPr/>
        </p:nvSpPr>
        <p:spPr>
          <a:xfrm>
            <a:off x="-609600" y="1511299"/>
            <a:ext cx="228600" cy="228600"/>
          </a:xfrm>
          <a:prstGeom prst="rect">
            <a:avLst/>
          </a:prstGeom>
          <a:solidFill>
            <a:srgbClr val="007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1C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A8F8A4-4590-FF48-9DBA-E434B776BFF1}"/>
              </a:ext>
            </a:extLst>
          </p:cNvPr>
          <p:cNvSpPr/>
          <p:nvPr/>
        </p:nvSpPr>
        <p:spPr>
          <a:xfrm>
            <a:off x="-609600" y="1850319"/>
            <a:ext cx="228600" cy="228600"/>
          </a:xfrm>
          <a:prstGeom prst="rect">
            <a:avLst/>
          </a:prstGeom>
          <a:solidFill>
            <a:srgbClr val="EB1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BC7492-1519-6942-B20C-B839DA2F7E32}"/>
              </a:ext>
            </a:extLst>
          </p:cNvPr>
          <p:cNvSpPr/>
          <p:nvPr/>
        </p:nvSpPr>
        <p:spPr>
          <a:xfrm>
            <a:off x="-609600" y="2189339"/>
            <a:ext cx="228600" cy="228600"/>
          </a:xfrm>
          <a:prstGeom prst="rect">
            <a:avLst/>
          </a:prstGeom>
          <a:solidFill>
            <a:srgbClr val="FFC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7A55E2-5E7C-074A-87C3-BB3E1A26CA44}"/>
              </a:ext>
            </a:extLst>
          </p:cNvPr>
          <p:cNvSpPr/>
          <p:nvPr/>
        </p:nvSpPr>
        <p:spPr>
          <a:xfrm>
            <a:off x="-609600" y="2528359"/>
            <a:ext cx="228600" cy="228600"/>
          </a:xfrm>
          <a:prstGeom prst="rect">
            <a:avLst/>
          </a:prstGeom>
          <a:solidFill>
            <a:srgbClr val="76C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11C156-B2CB-614B-901D-4AEC08736F92}"/>
              </a:ext>
            </a:extLst>
          </p:cNvPr>
          <p:cNvSpPr/>
          <p:nvPr/>
        </p:nvSpPr>
        <p:spPr>
          <a:xfrm>
            <a:off x="-609600" y="2867379"/>
            <a:ext cx="228600" cy="228600"/>
          </a:xfrm>
          <a:prstGeom prst="rect">
            <a:avLst/>
          </a:prstGeom>
          <a:solidFill>
            <a:srgbClr val="F47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BF1A57-FC51-044F-90C1-6B9761B645F4}"/>
              </a:ext>
            </a:extLst>
          </p:cNvPr>
          <p:cNvSpPr/>
          <p:nvPr/>
        </p:nvSpPr>
        <p:spPr>
          <a:xfrm>
            <a:off x="-609600" y="3206399"/>
            <a:ext cx="228600" cy="228600"/>
          </a:xfrm>
          <a:prstGeom prst="rect">
            <a:avLst/>
          </a:prstGeom>
          <a:solidFill>
            <a:srgbClr val="EE3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70B2CC-286C-D54E-9636-100D2F209E60}"/>
              </a:ext>
            </a:extLst>
          </p:cNvPr>
          <p:cNvSpPr/>
          <p:nvPr/>
        </p:nvSpPr>
        <p:spPr>
          <a:xfrm>
            <a:off x="-609600" y="3545417"/>
            <a:ext cx="228600" cy="228600"/>
          </a:xfrm>
          <a:prstGeom prst="rect">
            <a:avLst/>
          </a:prstGeom>
          <a:solidFill>
            <a:srgbClr val="3F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2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4531C9-46A4-0D43-8C71-412FEA7570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CAA7A05C-F30A-4841-AC7A-72FFE7F29C5C}"/>
              </a:ext>
            </a:extLst>
          </p:cNvPr>
          <p:cNvSpPr txBox="1">
            <a:spLocks/>
          </p:cNvSpPr>
          <p:nvPr/>
        </p:nvSpPr>
        <p:spPr>
          <a:xfrm>
            <a:off x="0" y="2228671"/>
            <a:ext cx="12192000" cy="2400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/>
            <a:r>
              <a:rPr lang="en-US" sz="6000" b="1" kern="0" spc="-60" dirty="0">
                <a:solidFill>
                  <a:schemeClr val="bg1"/>
                </a:solidFill>
                <a:latin typeface="Bogle"/>
                <a:cs typeface="Bogle"/>
              </a:rPr>
              <a:t>Template 1</a:t>
            </a:r>
          </a:p>
          <a:p>
            <a:pPr marL="12700" algn="ctr"/>
            <a:r>
              <a:rPr lang="en-US" sz="4800" kern="0" spc="-60" dirty="0">
                <a:solidFill>
                  <a:schemeClr val="bg1"/>
                </a:solidFill>
                <a:latin typeface="Bogle"/>
                <a:cs typeface="Bogle"/>
              </a:rPr>
              <a:t>Eco-Friendly / Printer Friendly</a:t>
            </a:r>
          </a:p>
          <a:p>
            <a:pPr marL="12700" algn="ctr"/>
            <a:r>
              <a:rPr lang="en-US" sz="4800" kern="0" spc="-60" dirty="0">
                <a:solidFill>
                  <a:schemeClr val="bg1"/>
                </a:solidFill>
                <a:latin typeface="Bogle"/>
                <a:cs typeface="Bogle"/>
              </a:rPr>
              <a:t>Less Ink</a:t>
            </a:r>
            <a:endParaRPr lang="en-US" sz="4800" kern="0" dirty="0">
              <a:solidFill>
                <a:schemeClr val="bg1"/>
              </a:solidFill>
              <a:latin typeface="Bogle"/>
              <a:cs typeface="Bogle"/>
            </a:endParaRPr>
          </a:p>
        </p:txBody>
      </p:sp>
    </p:spTree>
    <p:extLst>
      <p:ext uri="{BB962C8B-B14F-4D97-AF65-F5344CB8AC3E}">
        <p14:creationId xmlns:p14="http://schemas.microsoft.com/office/powerpoint/2010/main" val="969596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A87F9-34C5-3746-9810-BA3952C6C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449B7-ACA1-E745-B5D6-AA373F64E8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41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99DB-8D46-9A4F-8E7C-35474E0A71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7435B-941A-A248-9590-9C89302907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30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199F15-D599-E74F-98E0-54B07EE6456A}"/>
              </a:ext>
            </a:extLst>
          </p:cNvPr>
          <p:cNvSpPr/>
          <p:nvPr/>
        </p:nvSpPr>
        <p:spPr>
          <a:xfrm>
            <a:off x="8928100" y="3804025"/>
            <a:ext cx="32639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78B9E7"/>
                </a:solidFill>
                <a:latin typeface="Bogle" panose="020B0503020203060203" pitchFamily="34" charset="77"/>
              </a:rPr>
              <a:t>Add additional</a:t>
            </a:r>
          </a:p>
          <a:p>
            <a:pPr algn="ctr"/>
            <a:r>
              <a:rPr lang="en-US" sz="2800" b="1" dirty="0">
                <a:solidFill>
                  <a:srgbClr val="78B9E7"/>
                </a:solidFill>
                <a:latin typeface="Bogle" panose="020B0503020203060203" pitchFamily="34" charset="77"/>
              </a:rPr>
              <a:t>logos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4C3898-3AFC-5E4B-89A1-74B98AF5A67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26" t="34308" b="32348"/>
          <a:stretch/>
        </p:blipFill>
        <p:spPr>
          <a:xfrm>
            <a:off x="10191750" y="6536906"/>
            <a:ext cx="1018168" cy="33976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E0357A-3E1E-754F-BE14-CBA20C8D4ADD}"/>
              </a:ext>
            </a:extLst>
          </p:cNvPr>
          <p:cNvCxnSpPr/>
          <p:nvPr/>
        </p:nvCxnSpPr>
        <p:spPr>
          <a:xfrm>
            <a:off x="10668000" y="5410200"/>
            <a:ext cx="0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793F221-B53D-CE49-ABD8-36C09CA1E163}"/>
              </a:ext>
            </a:extLst>
          </p:cNvPr>
          <p:cNvSpPr/>
          <p:nvPr/>
        </p:nvSpPr>
        <p:spPr>
          <a:xfrm>
            <a:off x="-609600" y="488950"/>
            <a:ext cx="228600" cy="228600"/>
          </a:xfrm>
          <a:prstGeom prst="rect">
            <a:avLst/>
          </a:prstGeom>
          <a:solidFill>
            <a:srgbClr val="081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81F2C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86BE27-51F5-344A-9DD7-FCBC51767749}"/>
              </a:ext>
            </a:extLst>
          </p:cNvPr>
          <p:cNvSpPr/>
          <p:nvPr/>
        </p:nvSpPr>
        <p:spPr>
          <a:xfrm>
            <a:off x="-609600" y="829733"/>
            <a:ext cx="228600" cy="228600"/>
          </a:xfrm>
          <a:prstGeom prst="rect">
            <a:avLst/>
          </a:prstGeom>
          <a:solidFill>
            <a:srgbClr val="78B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8B9E7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3E3A87-5E89-F848-8119-C391B7A4DCD0}"/>
              </a:ext>
            </a:extLst>
          </p:cNvPr>
          <p:cNvSpPr/>
          <p:nvPr/>
        </p:nvSpPr>
        <p:spPr>
          <a:xfrm>
            <a:off x="-609600" y="1511299"/>
            <a:ext cx="228600" cy="228600"/>
          </a:xfrm>
          <a:prstGeom prst="rect">
            <a:avLst/>
          </a:prstGeom>
          <a:solidFill>
            <a:srgbClr val="007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1C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93203B-02DE-5042-ACB9-EFC19BB7B01E}"/>
              </a:ext>
            </a:extLst>
          </p:cNvPr>
          <p:cNvSpPr/>
          <p:nvPr/>
        </p:nvSpPr>
        <p:spPr>
          <a:xfrm>
            <a:off x="-609600" y="1850319"/>
            <a:ext cx="228600" cy="228600"/>
          </a:xfrm>
          <a:prstGeom prst="rect">
            <a:avLst/>
          </a:prstGeom>
          <a:solidFill>
            <a:srgbClr val="EB1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6E5CDA-4760-C449-8370-06FC31B121B8}"/>
              </a:ext>
            </a:extLst>
          </p:cNvPr>
          <p:cNvSpPr/>
          <p:nvPr/>
        </p:nvSpPr>
        <p:spPr>
          <a:xfrm>
            <a:off x="-609600" y="2189339"/>
            <a:ext cx="228600" cy="228600"/>
          </a:xfrm>
          <a:prstGeom prst="rect">
            <a:avLst/>
          </a:prstGeom>
          <a:solidFill>
            <a:srgbClr val="FFC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4E4FF0-7AD7-144F-A802-C63D94BBB21A}"/>
              </a:ext>
            </a:extLst>
          </p:cNvPr>
          <p:cNvSpPr/>
          <p:nvPr/>
        </p:nvSpPr>
        <p:spPr>
          <a:xfrm>
            <a:off x="-609600" y="2528359"/>
            <a:ext cx="228600" cy="228600"/>
          </a:xfrm>
          <a:prstGeom prst="rect">
            <a:avLst/>
          </a:prstGeom>
          <a:solidFill>
            <a:srgbClr val="76C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D05F94-B0AC-1C4F-AE74-312372DFD557}"/>
              </a:ext>
            </a:extLst>
          </p:cNvPr>
          <p:cNvSpPr/>
          <p:nvPr/>
        </p:nvSpPr>
        <p:spPr>
          <a:xfrm>
            <a:off x="-609600" y="2867379"/>
            <a:ext cx="228600" cy="228600"/>
          </a:xfrm>
          <a:prstGeom prst="rect">
            <a:avLst/>
          </a:prstGeom>
          <a:solidFill>
            <a:srgbClr val="F47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B6D7A9-374B-4947-AD2B-70FEC966B33C}"/>
              </a:ext>
            </a:extLst>
          </p:cNvPr>
          <p:cNvSpPr/>
          <p:nvPr/>
        </p:nvSpPr>
        <p:spPr>
          <a:xfrm>
            <a:off x="-609600" y="3206399"/>
            <a:ext cx="228600" cy="228600"/>
          </a:xfrm>
          <a:prstGeom prst="rect">
            <a:avLst/>
          </a:prstGeom>
          <a:solidFill>
            <a:srgbClr val="EE3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04F37F-A7E7-3044-A604-F46EA8095948}"/>
              </a:ext>
            </a:extLst>
          </p:cNvPr>
          <p:cNvSpPr/>
          <p:nvPr/>
        </p:nvSpPr>
        <p:spPr>
          <a:xfrm>
            <a:off x="-609600" y="3545417"/>
            <a:ext cx="228600" cy="228600"/>
          </a:xfrm>
          <a:prstGeom prst="rect">
            <a:avLst/>
          </a:prstGeom>
          <a:solidFill>
            <a:srgbClr val="3F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93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7947F4-0711-6E48-B97A-E6D84E8BAD10}"/>
              </a:ext>
            </a:extLst>
          </p:cNvPr>
          <p:cNvSpPr/>
          <p:nvPr/>
        </p:nvSpPr>
        <p:spPr>
          <a:xfrm>
            <a:off x="0" y="2197101"/>
            <a:ext cx="12192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500" b="1" dirty="0">
                <a:solidFill>
                  <a:srgbClr val="0B1438"/>
                </a:solidFill>
                <a:latin typeface="Bogle" panose="020B0503020203060203" pitchFamily="34" charset="77"/>
              </a:rPr>
              <a:t>Use the various forms of the</a:t>
            </a:r>
          </a:p>
          <a:p>
            <a:pPr algn="ctr"/>
            <a:r>
              <a:rPr lang="en-US" sz="6000" b="1" i="1" dirty="0">
                <a:solidFill>
                  <a:srgbClr val="0B1438"/>
                </a:solidFill>
                <a:latin typeface="Bogle" panose="020B0503020203060203" pitchFamily="34" charset="77"/>
              </a:rPr>
              <a:t>Bogle Font Family</a:t>
            </a:r>
          </a:p>
          <a:p>
            <a:pPr algn="ctr"/>
            <a:r>
              <a:rPr lang="en-US" sz="4500" b="1" dirty="0">
                <a:solidFill>
                  <a:srgbClr val="0B1438"/>
                </a:solidFill>
                <a:latin typeface="Bogle" panose="020B0503020203060203" pitchFamily="34" charset="77"/>
              </a:rPr>
              <a:t>to emphasize words or ideas.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3E64C8-2EAD-EB4F-AD27-6CAD3F969A51}"/>
              </a:ext>
            </a:extLst>
          </p:cNvPr>
          <p:cNvSpPr/>
          <p:nvPr/>
        </p:nvSpPr>
        <p:spPr>
          <a:xfrm>
            <a:off x="-609600" y="488950"/>
            <a:ext cx="228600" cy="228600"/>
          </a:xfrm>
          <a:prstGeom prst="rect">
            <a:avLst/>
          </a:prstGeom>
          <a:solidFill>
            <a:srgbClr val="081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81F2C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D49BFB-2E2A-C44C-8C14-A24DBCC4FFCB}"/>
              </a:ext>
            </a:extLst>
          </p:cNvPr>
          <p:cNvSpPr/>
          <p:nvPr/>
        </p:nvSpPr>
        <p:spPr>
          <a:xfrm>
            <a:off x="-609600" y="829733"/>
            <a:ext cx="228600" cy="228600"/>
          </a:xfrm>
          <a:prstGeom prst="rect">
            <a:avLst/>
          </a:prstGeom>
          <a:solidFill>
            <a:srgbClr val="78B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8B9E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BAD906-7011-9849-BC38-F36B884DC0E9}"/>
              </a:ext>
            </a:extLst>
          </p:cNvPr>
          <p:cNvSpPr/>
          <p:nvPr/>
        </p:nvSpPr>
        <p:spPr>
          <a:xfrm>
            <a:off x="-609600" y="1511299"/>
            <a:ext cx="228600" cy="228600"/>
          </a:xfrm>
          <a:prstGeom prst="rect">
            <a:avLst/>
          </a:prstGeom>
          <a:solidFill>
            <a:srgbClr val="007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1C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F6213C-4093-074A-97CF-5C47579FD079}"/>
              </a:ext>
            </a:extLst>
          </p:cNvPr>
          <p:cNvSpPr/>
          <p:nvPr/>
        </p:nvSpPr>
        <p:spPr>
          <a:xfrm>
            <a:off x="-609600" y="1850319"/>
            <a:ext cx="228600" cy="228600"/>
          </a:xfrm>
          <a:prstGeom prst="rect">
            <a:avLst/>
          </a:prstGeom>
          <a:solidFill>
            <a:srgbClr val="EB1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827C41-631E-CD4D-BB1D-5AC7C9FE03FC}"/>
              </a:ext>
            </a:extLst>
          </p:cNvPr>
          <p:cNvSpPr/>
          <p:nvPr/>
        </p:nvSpPr>
        <p:spPr>
          <a:xfrm>
            <a:off x="-609600" y="2189339"/>
            <a:ext cx="228600" cy="228600"/>
          </a:xfrm>
          <a:prstGeom prst="rect">
            <a:avLst/>
          </a:prstGeom>
          <a:solidFill>
            <a:srgbClr val="FFC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4C5A6C-2119-404D-9685-59ADD946FB24}"/>
              </a:ext>
            </a:extLst>
          </p:cNvPr>
          <p:cNvSpPr/>
          <p:nvPr/>
        </p:nvSpPr>
        <p:spPr>
          <a:xfrm>
            <a:off x="-609600" y="2528359"/>
            <a:ext cx="228600" cy="228600"/>
          </a:xfrm>
          <a:prstGeom prst="rect">
            <a:avLst/>
          </a:prstGeom>
          <a:solidFill>
            <a:srgbClr val="76C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3D2B31-93AE-9D4A-9859-D786B44EAFFA}"/>
              </a:ext>
            </a:extLst>
          </p:cNvPr>
          <p:cNvSpPr/>
          <p:nvPr/>
        </p:nvSpPr>
        <p:spPr>
          <a:xfrm>
            <a:off x="-609600" y="2867379"/>
            <a:ext cx="228600" cy="228600"/>
          </a:xfrm>
          <a:prstGeom prst="rect">
            <a:avLst/>
          </a:prstGeom>
          <a:solidFill>
            <a:srgbClr val="F47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C16495-F6C8-B449-B0CE-CEAAE7AA6C55}"/>
              </a:ext>
            </a:extLst>
          </p:cNvPr>
          <p:cNvSpPr/>
          <p:nvPr/>
        </p:nvSpPr>
        <p:spPr>
          <a:xfrm>
            <a:off x="-609600" y="3206399"/>
            <a:ext cx="228600" cy="228600"/>
          </a:xfrm>
          <a:prstGeom prst="rect">
            <a:avLst/>
          </a:prstGeom>
          <a:solidFill>
            <a:srgbClr val="EE3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09227F-672E-DB45-8B9D-9D91AA6FF78A}"/>
              </a:ext>
            </a:extLst>
          </p:cNvPr>
          <p:cNvSpPr/>
          <p:nvPr/>
        </p:nvSpPr>
        <p:spPr>
          <a:xfrm>
            <a:off x="-609600" y="3545417"/>
            <a:ext cx="228600" cy="228600"/>
          </a:xfrm>
          <a:prstGeom prst="rect">
            <a:avLst/>
          </a:prstGeom>
          <a:solidFill>
            <a:srgbClr val="3F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11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F902FEB-F558-6946-A01D-072BF16777D7}"/>
              </a:ext>
            </a:extLst>
          </p:cNvPr>
          <p:cNvGrpSpPr/>
          <p:nvPr/>
        </p:nvGrpSpPr>
        <p:grpSpPr>
          <a:xfrm>
            <a:off x="1137947" y="2897976"/>
            <a:ext cx="2895155" cy="2000273"/>
            <a:chOff x="186674" y="2173482"/>
            <a:chExt cx="2171366" cy="150020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388E75F-D56C-5948-8F35-46EB322F91BA}"/>
                </a:ext>
              </a:extLst>
            </p:cNvPr>
            <p:cNvSpPr/>
            <p:nvPr/>
          </p:nvSpPr>
          <p:spPr>
            <a:xfrm>
              <a:off x="186674" y="2658647"/>
              <a:ext cx="2016529" cy="8079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6400" b="1" i="1" dirty="0">
                  <a:solidFill>
                    <a:srgbClr val="0B1438"/>
                  </a:solidFill>
                  <a:latin typeface="Bogle" panose="020B0503020203060203" pitchFamily="34" charset="77"/>
                </a:rPr>
                <a:t>learn</a:t>
              </a:r>
              <a:endParaRPr lang="en-US" sz="2251" b="1" i="1" dirty="0">
                <a:solidFill>
                  <a:srgbClr val="0B1438"/>
                </a:solidFill>
                <a:latin typeface="Bogle" panose="020B0503020203060203" pitchFamily="34" charset="77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C45963-A434-3D46-B559-3982F896CAC9}"/>
                </a:ext>
              </a:extLst>
            </p:cNvPr>
            <p:cNvSpPr/>
            <p:nvPr/>
          </p:nvSpPr>
          <p:spPr>
            <a:xfrm>
              <a:off x="434360" y="2173482"/>
              <a:ext cx="1402267" cy="8079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400" b="1" i="1" dirty="0">
                  <a:solidFill>
                    <a:srgbClr val="0B1438"/>
                  </a:solidFill>
                  <a:latin typeface="Bogle" panose="020B0503020203060203" pitchFamily="34" charset="77"/>
                </a:rPr>
                <a:t>test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F635647-764B-3744-A25D-7D16B4E9D07D}"/>
                </a:ext>
              </a:extLst>
            </p:cNvPr>
            <p:cNvSpPr/>
            <p:nvPr/>
          </p:nvSpPr>
          <p:spPr>
            <a:xfrm>
              <a:off x="341511" y="3235106"/>
              <a:ext cx="2016529" cy="438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i="1" dirty="0">
                  <a:solidFill>
                    <a:srgbClr val="0B1438"/>
                  </a:solidFill>
                  <a:latin typeface="Bogle" panose="020B0503020203060203" pitchFamily="34" charset="77"/>
                </a:rPr>
                <a:t>new ways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1169BAF-2775-E347-841C-DD17DC07A09B}"/>
                </a:ext>
              </a:extLst>
            </p:cNvPr>
            <p:cNvSpPr/>
            <p:nvPr/>
          </p:nvSpPr>
          <p:spPr>
            <a:xfrm>
              <a:off x="1528239" y="2224831"/>
              <a:ext cx="636828" cy="8079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400" b="1" i="1" dirty="0">
                  <a:solidFill>
                    <a:srgbClr val="77B8E6"/>
                  </a:solidFill>
                  <a:latin typeface="Bogle" panose="020B0503020203060203" pitchFamily="34" charset="77"/>
                </a:rPr>
                <a:t>&amp;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5D774-2B14-714F-BE89-FE8E9C5F7074}"/>
              </a:ext>
            </a:extLst>
          </p:cNvPr>
          <p:cNvGrpSpPr/>
          <p:nvPr/>
        </p:nvGrpSpPr>
        <p:grpSpPr>
          <a:xfrm>
            <a:off x="4817006" y="2651756"/>
            <a:ext cx="2555412" cy="2646878"/>
            <a:chOff x="2387395" y="1988817"/>
            <a:chExt cx="1916559" cy="198515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C3192F3-F016-3940-8DA7-906F7A86C731}"/>
                </a:ext>
              </a:extLst>
            </p:cNvPr>
            <p:cNvSpPr/>
            <p:nvPr/>
          </p:nvSpPr>
          <p:spPr>
            <a:xfrm>
              <a:off x="2387395" y="1988817"/>
              <a:ext cx="1879805" cy="19851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600" dirty="0">
                  <a:solidFill>
                    <a:srgbClr val="0B1438"/>
                  </a:solidFill>
                  <a:latin typeface="Bogle" panose="020B0503020203060203" pitchFamily="34" charset="77"/>
                </a:rPr>
                <a:t>be</a:t>
              </a:r>
              <a:endParaRPr lang="en-US" sz="9600" dirty="0">
                <a:solidFill>
                  <a:srgbClr val="0B1438"/>
                </a:solidFill>
                <a:latin typeface="Bogle" panose="020B0503020203060203" pitchFamily="34" charset="77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98677D-429F-F14E-A627-9EE7D8586341}"/>
                </a:ext>
              </a:extLst>
            </p:cNvPr>
            <p:cNvSpPr/>
            <p:nvPr/>
          </p:nvSpPr>
          <p:spPr>
            <a:xfrm>
              <a:off x="2424149" y="3437603"/>
              <a:ext cx="1879805" cy="4847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B1438"/>
                  </a:solidFill>
                  <a:latin typeface="Bogle" panose="020B0503020203060203" pitchFamily="34" charset="77"/>
                </a:rPr>
                <a:t>CREATIVE</a:t>
              </a:r>
              <a:endParaRPr lang="en-US" sz="3200" b="1" dirty="0">
                <a:solidFill>
                  <a:srgbClr val="0B1438"/>
                </a:solidFill>
                <a:latin typeface="Bogle" panose="020B0503020203060203" pitchFamily="34" charset="77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5864BC-6FB2-724B-BBA7-270F5BB5FDC6}"/>
              </a:ext>
            </a:extLst>
          </p:cNvPr>
          <p:cNvGrpSpPr/>
          <p:nvPr/>
        </p:nvGrpSpPr>
        <p:grpSpPr>
          <a:xfrm>
            <a:off x="7906569" y="3012669"/>
            <a:ext cx="3611061" cy="2186827"/>
            <a:chOff x="4204559" y="2259501"/>
            <a:chExt cx="2708296" cy="16401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26AA98-BD9E-154F-BEEB-1BCCB4041DE3}"/>
                </a:ext>
              </a:extLst>
            </p:cNvPr>
            <p:cNvSpPr/>
            <p:nvPr/>
          </p:nvSpPr>
          <p:spPr>
            <a:xfrm>
              <a:off x="4303956" y="2259501"/>
              <a:ext cx="2489588" cy="3290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251" b="1" i="1" dirty="0">
                  <a:solidFill>
                    <a:srgbClr val="0B1438"/>
                  </a:solidFill>
                  <a:latin typeface="Bogle" panose="020B0503020203060203" pitchFamily="34" charset="77"/>
                </a:rPr>
                <a:t>mix small text with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5343E-8738-DC4D-AAF3-CE648EE3680D}"/>
                </a:ext>
              </a:extLst>
            </p:cNvPr>
            <p:cNvSpPr/>
            <p:nvPr/>
          </p:nvSpPr>
          <p:spPr>
            <a:xfrm>
              <a:off x="4204559" y="2439690"/>
              <a:ext cx="2708296" cy="8079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400" b="1" i="1" dirty="0">
                  <a:solidFill>
                    <a:srgbClr val="78B9E7"/>
                  </a:solidFill>
                  <a:latin typeface="Bogle" panose="020B0503020203060203" pitchFamily="34" charset="77"/>
                </a:rPr>
                <a:t>bigger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EED088-1FD3-434F-8798-E9983E60EB2A}"/>
                </a:ext>
              </a:extLst>
            </p:cNvPr>
            <p:cNvSpPr/>
            <p:nvPr/>
          </p:nvSpPr>
          <p:spPr>
            <a:xfrm>
              <a:off x="4303956" y="3570589"/>
              <a:ext cx="2489588" cy="3290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251" b="1" i="1" dirty="0">
                  <a:solidFill>
                    <a:srgbClr val="0B1438"/>
                  </a:solidFill>
                  <a:latin typeface="Bogle" panose="020B0503020203060203" pitchFamily="34" charset="77"/>
                </a:rPr>
                <a:t>to make an impact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E68A1AF-BDDD-F94B-B068-78F1205078F5}"/>
                </a:ext>
              </a:extLst>
            </p:cNvPr>
            <p:cNvSpPr/>
            <p:nvPr/>
          </p:nvSpPr>
          <p:spPr>
            <a:xfrm>
              <a:off x="4204559" y="2989065"/>
              <a:ext cx="2708296" cy="8079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400" b="1" i="1" dirty="0">
                  <a:solidFill>
                    <a:srgbClr val="78B9E7"/>
                  </a:solidFill>
                  <a:latin typeface="Bogle" panose="020B0503020203060203" pitchFamily="34" charset="77"/>
                </a:rPr>
                <a:t>text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BBBC665-ED79-5945-A85D-511E95275735}"/>
              </a:ext>
            </a:extLst>
          </p:cNvPr>
          <p:cNvSpPr/>
          <p:nvPr/>
        </p:nvSpPr>
        <p:spPr>
          <a:xfrm>
            <a:off x="0" y="1350321"/>
            <a:ext cx="12192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500" b="1" dirty="0">
                <a:solidFill>
                  <a:srgbClr val="0B1438"/>
                </a:solidFill>
                <a:latin typeface="Bogle" panose="020B0503020203060203" pitchFamily="34" charset="77"/>
              </a:rPr>
              <a:t>Play with typography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730F48B-5B7F-1C49-9487-8E2F9CCDF1D8}"/>
              </a:ext>
            </a:extLst>
          </p:cNvPr>
          <p:cNvCxnSpPr>
            <a:cxnSpLocks/>
          </p:cNvCxnSpPr>
          <p:nvPr/>
        </p:nvCxnSpPr>
        <p:spPr>
          <a:xfrm>
            <a:off x="4346388" y="2833432"/>
            <a:ext cx="0" cy="2322768"/>
          </a:xfrm>
          <a:prstGeom prst="line">
            <a:avLst/>
          </a:prstGeom>
          <a:ln w="25400">
            <a:solidFill>
              <a:srgbClr val="77B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6F6380-B506-2346-95E4-1700FFD3AE61}"/>
              </a:ext>
            </a:extLst>
          </p:cNvPr>
          <p:cNvCxnSpPr>
            <a:cxnSpLocks/>
          </p:cNvCxnSpPr>
          <p:nvPr/>
        </p:nvCxnSpPr>
        <p:spPr>
          <a:xfrm>
            <a:off x="7857564" y="2833432"/>
            <a:ext cx="0" cy="2322768"/>
          </a:xfrm>
          <a:prstGeom prst="line">
            <a:avLst/>
          </a:prstGeom>
          <a:ln w="25400">
            <a:solidFill>
              <a:srgbClr val="77B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D540CC9-38CD-664B-9860-E85A37AD8B83}"/>
              </a:ext>
            </a:extLst>
          </p:cNvPr>
          <p:cNvSpPr/>
          <p:nvPr/>
        </p:nvSpPr>
        <p:spPr>
          <a:xfrm>
            <a:off x="-609600" y="488950"/>
            <a:ext cx="228600" cy="228600"/>
          </a:xfrm>
          <a:prstGeom prst="rect">
            <a:avLst/>
          </a:prstGeom>
          <a:solidFill>
            <a:srgbClr val="081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81F2C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AE62E0-F351-184B-BAB1-8EB099BEAAED}"/>
              </a:ext>
            </a:extLst>
          </p:cNvPr>
          <p:cNvSpPr/>
          <p:nvPr/>
        </p:nvSpPr>
        <p:spPr>
          <a:xfrm>
            <a:off x="-609600" y="829733"/>
            <a:ext cx="228600" cy="228600"/>
          </a:xfrm>
          <a:prstGeom prst="rect">
            <a:avLst/>
          </a:prstGeom>
          <a:solidFill>
            <a:srgbClr val="78B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8B9E7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2BC127-10FD-1B4C-9303-FF376CD41C1A}"/>
              </a:ext>
            </a:extLst>
          </p:cNvPr>
          <p:cNvSpPr/>
          <p:nvPr/>
        </p:nvSpPr>
        <p:spPr>
          <a:xfrm>
            <a:off x="-609600" y="1511299"/>
            <a:ext cx="228600" cy="228600"/>
          </a:xfrm>
          <a:prstGeom prst="rect">
            <a:avLst/>
          </a:prstGeom>
          <a:solidFill>
            <a:srgbClr val="007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1CE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E3799-8626-614A-BF81-388F63964320}"/>
              </a:ext>
            </a:extLst>
          </p:cNvPr>
          <p:cNvSpPr/>
          <p:nvPr/>
        </p:nvSpPr>
        <p:spPr>
          <a:xfrm>
            <a:off x="-609600" y="1850319"/>
            <a:ext cx="228600" cy="228600"/>
          </a:xfrm>
          <a:prstGeom prst="rect">
            <a:avLst/>
          </a:prstGeom>
          <a:solidFill>
            <a:srgbClr val="EB1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F29F1D-A793-0F45-AE8C-69B9B699BEF9}"/>
              </a:ext>
            </a:extLst>
          </p:cNvPr>
          <p:cNvSpPr/>
          <p:nvPr/>
        </p:nvSpPr>
        <p:spPr>
          <a:xfrm>
            <a:off x="-609600" y="2189339"/>
            <a:ext cx="228600" cy="228600"/>
          </a:xfrm>
          <a:prstGeom prst="rect">
            <a:avLst/>
          </a:prstGeom>
          <a:solidFill>
            <a:srgbClr val="FFC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2D5F70-3B22-ED47-9F62-A5FC96B940BC}"/>
              </a:ext>
            </a:extLst>
          </p:cNvPr>
          <p:cNvSpPr/>
          <p:nvPr/>
        </p:nvSpPr>
        <p:spPr>
          <a:xfrm>
            <a:off x="-609600" y="2528359"/>
            <a:ext cx="228600" cy="228600"/>
          </a:xfrm>
          <a:prstGeom prst="rect">
            <a:avLst/>
          </a:prstGeom>
          <a:solidFill>
            <a:srgbClr val="76C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76638D-CC42-304D-BE3A-C3950499D2B6}"/>
              </a:ext>
            </a:extLst>
          </p:cNvPr>
          <p:cNvSpPr/>
          <p:nvPr/>
        </p:nvSpPr>
        <p:spPr>
          <a:xfrm>
            <a:off x="-609600" y="2867379"/>
            <a:ext cx="228600" cy="228600"/>
          </a:xfrm>
          <a:prstGeom prst="rect">
            <a:avLst/>
          </a:prstGeom>
          <a:solidFill>
            <a:srgbClr val="F47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F31F46-444B-2744-B7A6-3A945B4997F5}"/>
              </a:ext>
            </a:extLst>
          </p:cNvPr>
          <p:cNvSpPr/>
          <p:nvPr/>
        </p:nvSpPr>
        <p:spPr>
          <a:xfrm>
            <a:off x="-609600" y="3206399"/>
            <a:ext cx="228600" cy="228600"/>
          </a:xfrm>
          <a:prstGeom prst="rect">
            <a:avLst/>
          </a:prstGeom>
          <a:solidFill>
            <a:srgbClr val="EE3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DEBEF11-7A5B-1C4B-9778-E1F880FFDF97}"/>
              </a:ext>
            </a:extLst>
          </p:cNvPr>
          <p:cNvSpPr/>
          <p:nvPr/>
        </p:nvSpPr>
        <p:spPr>
          <a:xfrm>
            <a:off x="-609600" y="3545417"/>
            <a:ext cx="228600" cy="228600"/>
          </a:xfrm>
          <a:prstGeom prst="rect">
            <a:avLst/>
          </a:prstGeom>
          <a:solidFill>
            <a:srgbClr val="3F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61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49E1F65-DC3F-B34E-80A8-E9195BBEAD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7"/>
          <a:stretch/>
        </p:blipFill>
        <p:spPr>
          <a:xfrm>
            <a:off x="0" y="1"/>
            <a:ext cx="12192000" cy="311195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E861E4B-31FA-EA4B-929E-8154045B8B35}"/>
              </a:ext>
            </a:extLst>
          </p:cNvPr>
          <p:cNvSpPr/>
          <p:nvPr/>
        </p:nvSpPr>
        <p:spPr>
          <a:xfrm>
            <a:off x="28585" y="1269037"/>
            <a:ext cx="121634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500" b="1" dirty="0">
                <a:solidFill>
                  <a:schemeClr val="bg1"/>
                </a:solidFill>
                <a:latin typeface="Bogle" panose="020B0503020203060203" pitchFamily="34" charset="77"/>
              </a:rPr>
              <a:t>to help your audience</a:t>
            </a:r>
          </a:p>
          <a:p>
            <a:pPr algn="ctr"/>
            <a:r>
              <a:rPr lang="en-US" sz="4500" b="1" dirty="0">
                <a:solidFill>
                  <a:schemeClr val="bg1"/>
                </a:solidFill>
                <a:latin typeface="Bogle" panose="020B0503020203060203" pitchFamily="34" charset="77"/>
              </a:rPr>
              <a:t>focus on what is important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53417B-4B5B-074D-85FF-1F1F56D335F9}"/>
              </a:ext>
            </a:extLst>
          </p:cNvPr>
          <p:cNvSpPr/>
          <p:nvPr/>
        </p:nvSpPr>
        <p:spPr>
          <a:xfrm>
            <a:off x="28584" y="829156"/>
            <a:ext cx="121423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>
                <a:solidFill>
                  <a:schemeClr val="bg1"/>
                </a:solidFill>
                <a:latin typeface="Bogle" panose="020B0503020203060203" pitchFamily="34" charset="77"/>
              </a:rPr>
              <a:t>Break up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2E03A4-F478-5B4E-A225-56B736E16B40}"/>
              </a:ext>
            </a:extLst>
          </p:cNvPr>
          <p:cNvSpPr/>
          <p:nvPr/>
        </p:nvSpPr>
        <p:spPr>
          <a:xfrm>
            <a:off x="679029" y="4748646"/>
            <a:ext cx="1747096" cy="1224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700" b="1" dirty="0">
                <a:solidFill>
                  <a:srgbClr val="0B1438"/>
                </a:solidFill>
                <a:latin typeface="Bogle" panose="020B0503020203060203" pitchFamily="34" charset="77"/>
              </a:rPr>
              <a:t>Cool</a:t>
            </a:r>
          </a:p>
          <a:p>
            <a:pPr algn="ctr">
              <a:lnSpc>
                <a:spcPct val="90000"/>
              </a:lnSpc>
            </a:pPr>
            <a:r>
              <a:rPr lang="en-US" sz="2700" b="1" dirty="0">
                <a:solidFill>
                  <a:srgbClr val="0B1438"/>
                </a:solidFill>
                <a:latin typeface="Bogle" panose="020B0503020203060203" pitchFamily="34" charset="77"/>
              </a:rPr>
              <a:t>Idea</a:t>
            </a:r>
          </a:p>
          <a:p>
            <a:pPr algn="ctr">
              <a:lnSpc>
                <a:spcPct val="90000"/>
              </a:lnSpc>
            </a:pPr>
            <a:r>
              <a:rPr lang="en-US" sz="2700" b="1" dirty="0">
                <a:solidFill>
                  <a:srgbClr val="0B1438"/>
                </a:solidFill>
                <a:latin typeface="Bogle" panose="020B0503020203060203" pitchFamily="34" charset="77"/>
              </a:rPr>
              <a:t>#1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43FB0F-7988-814E-BDC4-69C31B9346F7}"/>
              </a:ext>
            </a:extLst>
          </p:cNvPr>
          <p:cNvSpPr/>
          <p:nvPr/>
        </p:nvSpPr>
        <p:spPr>
          <a:xfrm>
            <a:off x="3479380" y="4748646"/>
            <a:ext cx="1747096" cy="1224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700" b="1" dirty="0">
                <a:solidFill>
                  <a:srgbClr val="0B1438"/>
                </a:solidFill>
                <a:latin typeface="Bogle" panose="020B0503020203060203" pitchFamily="34" charset="77"/>
              </a:rPr>
              <a:t>Awesome</a:t>
            </a:r>
          </a:p>
          <a:p>
            <a:pPr algn="ctr">
              <a:lnSpc>
                <a:spcPct val="90000"/>
              </a:lnSpc>
            </a:pPr>
            <a:r>
              <a:rPr lang="en-US" sz="2700" b="1" dirty="0">
                <a:solidFill>
                  <a:srgbClr val="0B1438"/>
                </a:solidFill>
                <a:latin typeface="Bogle" panose="020B0503020203060203" pitchFamily="34" charset="77"/>
              </a:rPr>
              <a:t>Concept</a:t>
            </a:r>
          </a:p>
          <a:p>
            <a:pPr algn="ctr">
              <a:lnSpc>
                <a:spcPct val="90000"/>
              </a:lnSpc>
            </a:pPr>
            <a:r>
              <a:rPr lang="en-US" sz="2700" b="1" dirty="0">
                <a:solidFill>
                  <a:srgbClr val="0B1438"/>
                </a:solidFill>
                <a:latin typeface="Bogle" panose="020B0503020203060203" pitchFamily="34" charset="77"/>
              </a:rPr>
              <a:t>#2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0D40FA-A2DE-9142-BEE4-D6ACFD67D53A}"/>
              </a:ext>
            </a:extLst>
          </p:cNvPr>
          <p:cNvSpPr/>
          <p:nvPr/>
        </p:nvSpPr>
        <p:spPr>
          <a:xfrm>
            <a:off x="5797976" y="4748645"/>
            <a:ext cx="2767752" cy="1224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700" b="1" dirty="0">
                <a:solidFill>
                  <a:srgbClr val="0B1438"/>
                </a:solidFill>
                <a:latin typeface="Bogle" panose="020B0503020203060203" pitchFamily="34" charset="77"/>
              </a:rPr>
              <a:t>The</a:t>
            </a:r>
          </a:p>
          <a:p>
            <a:pPr algn="ctr">
              <a:lnSpc>
                <a:spcPct val="90000"/>
              </a:lnSpc>
            </a:pPr>
            <a:r>
              <a:rPr lang="en-US" sz="2700" b="1" dirty="0">
                <a:solidFill>
                  <a:srgbClr val="0B1438"/>
                </a:solidFill>
                <a:latin typeface="Bogle" panose="020B0503020203060203" pitchFamily="34" charset="77"/>
              </a:rPr>
              <a:t>Power</a:t>
            </a:r>
          </a:p>
          <a:p>
            <a:pPr algn="ctr">
              <a:lnSpc>
                <a:spcPct val="90000"/>
              </a:lnSpc>
            </a:pPr>
            <a:r>
              <a:rPr lang="en-US" sz="2700" b="1" dirty="0">
                <a:solidFill>
                  <a:srgbClr val="0B1438"/>
                </a:solidFill>
                <a:latin typeface="Bogle" panose="020B0503020203060203" pitchFamily="34" charset="77"/>
              </a:rPr>
              <a:t>of 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2DA855-7784-7C45-A380-AFCB9941EE27}"/>
              </a:ext>
            </a:extLst>
          </p:cNvPr>
          <p:cNvSpPr/>
          <p:nvPr/>
        </p:nvSpPr>
        <p:spPr>
          <a:xfrm>
            <a:off x="8745964" y="4748646"/>
            <a:ext cx="3141236" cy="1598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700" b="1" dirty="0">
                <a:solidFill>
                  <a:srgbClr val="0B1438"/>
                </a:solidFill>
                <a:latin typeface="Bogle" panose="020B0503020203060203" pitchFamily="34" charset="77"/>
              </a:rPr>
              <a:t>Most people</a:t>
            </a:r>
          </a:p>
          <a:p>
            <a:pPr algn="ctr">
              <a:lnSpc>
                <a:spcPct val="90000"/>
              </a:lnSpc>
            </a:pPr>
            <a:r>
              <a:rPr lang="en-US" sz="2700" b="1" dirty="0">
                <a:solidFill>
                  <a:srgbClr val="0B1438"/>
                </a:solidFill>
                <a:latin typeface="Bogle" panose="020B0503020203060203" pitchFamily="34" charset="77"/>
              </a:rPr>
              <a:t>can’t remember</a:t>
            </a:r>
          </a:p>
          <a:p>
            <a:pPr algn="ctr">
              <a:lnSpc>
                <a:spcPct val="90000"/>
              </a:lnSpc>
            </a:pPr>
            <a:r>
              <a:rPr lang="en-US" sz="2700" b="1" dirty="0">
                <a:solidFill>
                  <a:srgbClr val="0B1438"/>
                </a:solidFill>
                <a:latin typeface="Bogle" panose="020B0503020203060203" pitchFamily="34" charset="77"/>
              </a:rPr>
              <a:t>more than 4 things at once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2CC277-4277-FB49-BC71-F7A8A4364F7C}"/>
              </a:ext>
            </a:extLst>
          </p:cNvPr>
          <p:cNvSpPr/>
          <p:nvPr/>
        </p:nvSpPr>
        <p:spPr>
          <a:xfrm>
            <a:off x="1" y="3399674"/>
            <a:ext cx="12170884" cy="1044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8100"/>
              </a:lnSpc>
            </a:pPr>
            <a:r>
              <a:rPr lang="en-US" sz="4500" b="1" dirty="0">
                <a:solidFill>
                  <a:srgbClr val="78B9E7"/>
                </a:solidFill>
                <a:latin typeface="Bogle" panose="020B0503020203060203" pitchFamily="34" charset="77"/>
              </a:rPr>
              <a:t>Leverage visual contrast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F3D480-6F7A-7A4C-92A1-62878F91B256}"/>
              </a:ext>
            </a:extLst>
          </p:cNvPr>
          <p:cNvCxnSpPr>
            <a:cxnSpLocks/>
          </p:cNvCxnSpPr>
          <p:nvPr/>
        </p:nvCxnSpPr>
        <p:spPr>
          <a:xfrm>
            <a:off x="2940476" y="4748645"/>
            <a:ext cx="0" cy="131574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785A178-C9D4-5548-9718-BD7D2FE737D0}"/>
              </a:ext>
            </a:extLst>
          </p:cNvPr>
          <p:cNvCxnSpPr>
            <a:cxnSpLocks/>
          </p:cNvCxnSpPr>
          <p:nvPr/>
        </p:nvCxnSpPr>
        <p:spPr>
          <a:xfrm>
            <a:off x="5740827" y="4748645"/>
            <a:ext cx="0" cy="131574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0311FA-2728-B243-9AE3-972C41501FA0}"/>
              </a:ext>
            </a:extLst>
          </p:cNvPr>
          <p:cNvCxnSpPr>
            <a:cxnSpLocks/>
          </p:cNvCxnSpPr>
          <p:nvPr/>
        </p:nvCxnSpPr>
        <p:spPr>
          <a:xfrm>
            <a:off x="8598327" y="4748645"/>
            <a:ext cx="0" cy="131574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EB1DAC45-FE2B-5441-AB9F-DF6191058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600" y="0"/>
            <a:ext cx="787400" cy="7874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6BB6B84-57FD-944D-8F07-F57501C2D245}"/>
              </a:ext>
            </a:extLst>
          </p:cNvPr>
          <p:cNvSpPr/>
          <p:nvPr/>
        </p:nvSpPr>
        <p:spPr>
          <a:xfrm>
            <a:off x="-609600" y="488950"/>
            <a:ext cx="228600" cy="228600"/>
          </a:xfrm>
          <a:prstGeom prst="rect">
            <a:avLst/>
          </a:prstGeom>
          <a:solidFill>
            <a:srgbClr val="081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81F2C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72A9AC-01BA-034C-9F35-9E2827BE258C}"/>
              </a:ext>
            </a:extLst>
          </p:cNvPr>
          <p:cNvSpPr/>
          <p:nvPr/>
        </p:nvSpPr>
        <p:spPr>
          <a:xfrm>
            <a:off x="-609600" y="829733"/>
            <a:ext cx="228600" cy="228600"/>
          </a:xfrm>
          <a:prstGeom prst="rect">
            <a:avLst/>
          </a:prstGeom>
          <a:solidFill>
            <a:srgbClr val="78B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8B9E7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F12843-B808-B944-ADA4-D1B2C632882D}"/>
              </a:ext>
            </a:extLst>
          </p:cNvPr>
          <p:cNvSpPr/>
          <p:nvPr/>
        </p:nvSpPr>
        <p:spPr>
          <a:xfrm>
            <a:off x="-609600" y="1511299"/>
            <a:ext cx="228600" cy="228600"/>
          </a:xfrm>
          <a:prstGeom prst="rect">
            <a:avLst/>
          </a:prstGeom>
          <a:solidFill>
            <a:srgbClr val="007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1CE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27F552-8444-DE4D-BB3A-3E5F47D1653F}"/>
              </a:ext>
            </a:extLst>
          </p:cNvPr>
          <p:cNvSpPr/>
          <p:nvPr/>
        </p:nvSpPr>
        <p:spPr>
          <a:xfrm>
            <a:off x="-609600" y="1850319"/>
            <a:ext cx="228600" cy="228600"/>
          </a:xfrm>
          <a:prstGeom prst="rect">
            <a:avLst/>
          </a:prstGeom>
          <a:solidFill>
            <a:srgbClr val="EB1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CFDCF74-B210-AE4D-B3F8-CB232CFD119E}"/>
              </a:ext>
            </a:extLst>
          </p:cNvPr>
          <p:cNvSpPr/>
          <p:nvPr/>
        </p:nvSpPr>
        <p:spPr>
          <a:xfrm>
            <a:off x="-609600" y="2189339"/>
            <a:ext cx="228600" cy="228600"/>
          </a:xfrm>
          <a:prstGeom prst="rect">
            <a:avLst/>
          </a:prstGeom>
          <a:solidFill>
            <a:srgbClr val="FFC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84E4E3F-78A8-B14A-BFA5-9197396D4F80}"/>
              </a:ext>
            </a:extLst>
          </p:cNvPr>
          <p:cNvSpPr/>
          <p:nvPr/>
        </p:nvSpPr>
        <p:spPr>
          <a:xfrm>
            <a:off x="-609600" y="2528359"/>
            <a:ext cx="228600" cy="228600"/>
          </a:xfrm>
          <a:prstGeom prst="rect">
            <a:avLst/>
          </a:prstGeom>
          <a:solidFill>
            <a:srgbClr val="76C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B9A40AD-7508-624E-83A3-37CA5E57C217}"/>
              </a:ext>
            </a:extLst>
          </p:cNvPr>
          <p:cNvSpPr/>
          <p:nvPr/>
        </p:nvSpPr>
        <p:spPr>
          <a:xfrm>
            <a:off x="-609600" y="2867379"/>
            <a:ext cx="228600" cy="228600"/>
          </a:xfrm>
          <a:prstGeom prst="rect">
            <a:avLst/>
          </a:prstGeom>
          <a:solidFill>
            <a:srgbClr val="F47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457CAB-CA76-CC47-971E-75D76C993E91}"/>
              </a:ext>
            </a:extLst>
          </p:cNvPr>
          <p:cNvSpPr/>
          <p:nvPr/>
        </p:nvSpPr>
        <p:spPr>
          <a:xfrm>
            <a:off x="-609600" y="3206399"/>
            <a:ext cx="228600" cy="228600"/>
          </a:xfrm>
          <a:prstGeom prst="rect">
            <a:avLst/>
          </a:prstGeom>
          <a:solidFill>
            <a:srgbClr val="EE3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6B3DAE9-0EA8-494F-B937-C1A27E613255}"/>
              </a:ext>
            </a:extLst>
          </p:cNvPr>
          <p:cNvSpPr/>
          <p:nvPr/>
        </p:nvSpPr>
        <p:spPr>
          <a:xfrm>
            <a:off x="-609600" y="3545417"/>
            <a:ext cx="228600" cy="228600"/>
          </a:xfrm>
          <a:prstGeom prst="rect">
            <a:avLst/>
          </a:prstGeom>
          <a:solidFill>
            <a:srgbClr val="3F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59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29FDDC-4860-A24F-9440-C7C82462FD71}"/>
              </a:ext>
            </a:extLst>
          </p:cNvPr>
          <p:cNvSpPr/>
          <p:nvPr/>
        </p:nvSpPr>
        <p:spPr>
          <a:xfrm>
            <a:off x="5571973" y="2903997"/>
            <a:ext cx="5667527" cy="832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251"/>
              </a:lnSpc>
            </a:pPr>
            <a:r>
              <a:rPr lang="en-US" sz="6000" b="1" i="1" dirty="0">
                <a:solidFill>
                  <a:schemeClr val="bg1"/>
                </a:solidFill>
                <a:latin typeface="Bogle" panose="020B0503020203060203" pitchFamily="34" charset="77"/>
              </a:rPr>
              <a:t>Use Iconography</a:t>
            </a:r>
            <a:endParaRPr lang="en-US" sz="4500" dirty="0">
              <a:solidFill>
                <a:schemeClr val="bg1"/>
              </a:solidFill>
              <a:latin typeface="Bogle" panose="020B0503020203060203" pitchFamily="34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40602D-5762-304F-95A6-4496E7724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1" y="1580359"/>
            <a:ext cx="3184695" cy="318469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37BD7F8-85DE-DE42-9E05-EC8EEFCE53EB}"/>
              </a:ext>
            </a:extLst>
          </p:cNvPr>
          <p:cNvSpPr/>
          <p:nvPr/>
        </p:nvSpPr>
        <p:spPr>
          <a:xfrm>
            <a:off x="-609600" y="488950"/>
            <a:ext cx="228600" cy="228600"/>
          </a:xfrm>
          <a:prstGeom prst="rect">
            <a:avLst/>
          </a:prstGeom>
          <a:solidFill>
            <a:srgbClr val="081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81F2C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75EA53-891E-7B4C-A9B6-11376EDB8383}"/>
              </a:ext>
            </a:extLst>
          </p:cNvPr>
          <p:cNvSpPr/>
          <p:nvPr/>
        </p:nvSpPr>
        <p:spPr>
          <a:xfrm>
            <a:off x="-609600" y="829733"/>
            <a:ext cx="228600" cy="228600"/>
          </a:xfrm>
          <a:prstGeom prst="rect">
            <a:avLst/>
          </a:prstGeom>
          <a:solidFill>
            <a:srgbClr val="78B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8B9E7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1A48F9-165C-3A42-AC5A-661B433D2F36}"/>
              </a:ext>
            </a:extLst>
          </p:cNvPr>
          <p:cNvSpPr/>
          <p:nvPr/>
        </p:nvSpPr>
        <p:spPr>
          <a:xfrm>
            <a:off x="-609600" y="1511299"/>
            <a:ext cx="228600" cy="228600"/>
          </a:xfrm>
          <a:prstGeom prst="rect">
            <a:avLst/>
          </a:prstGeom>
          <a:solidFill>
            <a:srgbClr val="007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1C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D4D3EA-D59B-9147-B584-8EBF469840A1}"/>
              </a:ext>
            </a:extLst>
          </p:cNvPr>
          <p:cNvSpPr/>
          <p:nvPr/>
        </p:nvSpPr>
        <p:spPr>
          <a:xfrm>
            <a:off x="-609600" y="1850319"/>
            <a:ext cx="228600" cy="228600"/>
          </a:xfrm>
          <a:prstGeom prst="rect">
            <a:avLst/>
          </a:prstGeom>
          <a:solidFill>
            <a:srgbClr val="EB1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16CE48-A097-D142-A65F-918725696249}"/>
              </a:ext>
            </a:extLst>
          </p:cNvPr>
          <p:cNvSpPr/>
          <p:nvPr/>
        </p:nvSpPr>
        <p:spPr>
          <a:xfrm>
            <a:off x="-609600" y="2189339"/>
            <a:ext cx="228600" cy="228600"/>
          </a:xfrm>
          <a:prstGeom prst="rect">
            <a:avLst/>
          </a:prstGeom>
          <a:solidFill>
            <a:srgbClr val="FFC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B67FD5-635A-4A40-97BB-18B91B12938B}"/>
              </a:ext>
            </a:extLst>
          </p:cNvPr>
          <p:cNvSpPr/>
          <p:nvPr/>
        </p:nvSpPr>
        <p:spPr>
          <a:xfrm>
            <a:off x="-609600" y="2528359"/>
            <a:ext cx="228600" cy="228600"/>
          </a:xfrm>
          <a:prstGeom prst="rect">
            <a:avLst/>
          </a:prstGeom>
          <a:solidFill>
            <a:srgbClr val="76C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24411-239F-7440-A7C0-5C966385D1D2}"/>
              </a:ext>
            </a:extLst>
          </p:cNvPr>
          <p:cNvSpPr/>
          <p:nvPr/>
        </p:nvSpPr>
        <p:spPr>
          <a:xfrm>
            <a:off x="-609600" y="2867379"/>
            <a:ext cx="228600" cy="228600"/>
          </a:xfrm>
          <a:prstGeom prst="rect">
            <a:avLst/>
          </a:prstGeom>
          <a:solidFill>
            <a:srgbClr val="F47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F48F86-0818-7C4D-8F87-8AB23D4FC8DB}"/>
              </a:ext>
            </a:extLst>
          </p:cNvPr>
          <p:cNvSpPr/>
          <p:nvPr/>
        </p:nvSpPr>
        <p:spPr>
          <a:xfrm>
            <a:off x="-609600" y="3206399"/>
            <a:ext cx="228600" cy="228600"/>
          </a:xfrm>
          <a:prstGeom prst="rect">
            <a:avLst/>
          </a:prstGeom>
          <a:solidFill>
            <a:srgbClr val="EE3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010C7A-8952-434F-8255-368AA560E96A}"/>
              </a:ext>
            </a:extLst>
          </p:cNvPr>
          <p:cNvSpPr/>
          <p:nvPr/>
        </p:nvSpPr>
        <p:spPr>
          <a:xfrm>
            <a:off x="-609600" y="3545417"/>
            <a:ext cx="228600" cy="228600"/>
          </a:xfrm>
          <a:prstGeom prst="rect">
            <a:avLst/>
          </a:prstGeom>
          <a:solidFill>
            <a:srgbClr val="3F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10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6C7427-5292-DD44-A1EA-ABAB18F7A9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7"/>
          <a:stretch/>
        </p:blipFill>
        <p:spPr>
          <a:xfrm>
            <a:off x="0" y="0"/>
            <a:ext cx="12192000" cy="2286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A56913D-4EEE-FB42-8940-6A2E86446282}"/>
              </a:ext>
            </a:extLst>
          </p:cNvPr>
          <p:cNvSpPr/>
          <p:nvPr/>
        </p:nvSpPr>
        <p:spPr>
          <a:xfrm>
            <a:off x="0" y="1046385"/>
            <a:ext cx="12192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500" b="1" dirty="0">
                <a:solidFill>
                  <a:schemeClr val="bg1"/>
                </a:solidFill>
                <a:latin typeface="Bogle" panose="020B0503020203060203" pitchFamily="34" charset="77"/>
              </a:rPr>
              <a:t>headline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2B4ACF-E9D0-174D-8D6F-738B16CCB09D}"/>
              </a:ext>
            </a:extLst>
          </p:cNvPr>
          <p:cNvSpPr/>
          <p:nvPr/>
        </p:nvSpPr>
        <p:spPr>
          <a:xfrm>
            <a:off x="6855138" y="4395420"/>
            <a:ext cx="1637356" cy="43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51" b="1" dirty="0">
                <a:solidFill>
                  <a:srgbClr val="0B1438"/>
                </a:solidFill>
                <a:latin typeface="Bogle" panose="020B0503020203060203" pitchFamily="34" charset="77"/>
              </a:rPr>
              <a:t>Idea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6DDEC5-9C5E-2A46-8BF8-E86635C05D21}"/>
              </a:ext>
            </a:extLst>
          </p:cNvPr>
          <p:cNvSpPr/>
          <p:nvPr/>
        </p:nvSpPr>
        <p:spPr>
          <a:xfrm>
            <a:off x="9210064" y="4395420"/>
            <a:ext cx="2143737" cy="43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51" b="1" dirty="0">
                <a:solidFill>
                  <a:srgbClr val="0B1438"/>
                </a:solidFill>
                <a:latin typeface="Bogle" panose="020B0503020203060203" pitchFamily="34" charset="77"/>
              </a:rPr>
              <a:t>Idea 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650208-3BB2-6C44-8CBC-4BF7E003A49E}"/>
              </a:ext>
            </a:extLst>
          </p:cNvPr>
          <p:cNvSpPr/>
          <p:nvPr/>
        </p:nvSpPr>
        <p:spPr>
          <a:xfrm>
            <a:off x="3816289" y="4395420"/>
            <a:ext cx="2279713" cy="43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51" b="1" dirty="0">
                <a:solidFill>
                  <a:srgbClr val="0B1438"/>
                </a:solidFill>
                <a:latin typeface="Bogle" panose="020B0503020203060203" pitchFamily="34" charset="77"/>
              </a:rPr>
              <a:t>Idea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5700B6-C0C9-8141-A4AC-278B86181A6E}"/>
              </a:ext>
            </a:extLst>
          </p:cNvPr>
          <p:cNvSpPr/>
          <p:nvPr/>
        </p:nvSpPr>
        <p:spPr>
          <a:xfrm>
            <a:off x="1061252" y="4395421"/>
            <a:ext cx="2004673" cy="43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51" b="1" dirty="0">
                <a:solidFill>
                  <a:srgbClr val="0B1438"/>
                </a:solidFill>
                <a:latin typeface="Bogle" panose="020B0503020203060203" pitchFamily="34" charset="77"/>
              </a:rPr>
              <a:t>Idea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FCBCF7-E3BF-0C42-AE39-2712E3EB9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6132" y="2770891"/>
            <a:ext cx="1400995" cy="1400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78C59F-B327-5A4A-8470-D34A04B03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906" y="2787898"/>
            <a:ext cx="1383988" cy="13839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5C91F3-0F8C-9F43-B690-ABA79E5311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409" y="2795091"/>
            <a:ext cx="1376795" cy="13767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4ACD61-F188-D84F-96E5-3DA0F02968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5265" y="2795523"/>
            <a:ext cx="1376363" cy="13763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B28D37-3EEF-1747-B9A4-B98D830A9E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04600" y="0"/>
            <a:ext cx="787400" cy="787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1F68A17-4D4A-0B4B-A154-C8E33FB8F5C9}"/>
              </a:ext>
            </a:extLst>
          </p:cNvPr>
          <p:cNvSpPr/>
          <p:nvPr/>
        </p:nvSpPr>
        <p:spPr>
          <a:xfrm>
            <a:off x="-609600" y="488950"/>
            <a:ext cx="228600" cy="228600"/>
          </a:xfrm>
          <a:prstGeom prst="rect">
            <a:avLst/>
          </a:prstGeom>
          <a:solidFill>
            <a:srgbClr val="081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81F2C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A5DB17-926F-F34D-B3FD-5E1D169A5BCE}"/>
              </a:ext>
            </a:extLst>
          </p:cNvPr>
          <p:cNvSpPr/>
          <p:nvPr/>
        </p:nvSpPr>
        <p:spPr>
          <a:xfrm>
            <a:off x="-609600" y="829733"/>
            <a:ext cx="228600" cy="228600"/>
          </a:xfrm>
          <a:prstGeom prst="rect">
            <a:avLst/>
          </a:prstGeom>
          <a:solidFill>
            <a:srgbClr val="78B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8B9E7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90E8F4-334F-674B-87E2-D9B29D3409F1}"/>
              </a:ext>
            </a:extLst>
          </p:cNvPr>
          <p:cNvSpPr/>
          <p:nvPr/>
        </p:nvSpPr>
        <p:spPr>
          <a:xfrm>
            <a:off x="-609600" y="1511299"/>
            <a:ext cx="228600" cy="228600"/>
          </a:xfrm>
          <a:prstGeom prst="rect">
            <a:avLst/>
          </a:prstGeom>
          <a:solidFill>
            <a:srgbClr val="007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1C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713879-4951-1446-98FB-F50D71E62F6B}"/>
              </a:ext>
            </a:extLst>
          </p:cNvPr>
          <p:cNvSpPr/>
          <p:nvPr/>
        </p:nvSpPr>
        <p:spPr>
          <a:xfrm>
            <a:off x="-609600" y="1850319"/>
            <a:ext cx="228600" cy="228600"/>
          </a:xfrm>
          <a:prstGeom prst="rect">
            <a:avLst/>
          </a:prstGeom>
          <a:solidFill>
            <a:srgbClr val="EB1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4C9403-8F85-B84F-AAF4-0D9A76914EF3}"/>
              </a:ext>
            </a:extLst>
          </p:cNvPr>
          <p:cNvSpPr/>
          <p:nvPr/>
        </p:nvSpPr>
        <p:spPr>
          <a:xfrm>
            <a:off x="-609600" y="2189339"/>
            <a:ext cx="228600" cy="228600"/>
          </a:xfrm>
          <a:prstGeom prst="rect">
            <a:avLst/>
          </a:prstGeom>
          <a:solidFill>
            <a:srgbClr val="FFC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5DE0D2-954E-0746-8491-C2A61A49894F}"/>
              </a:ext>
            </a:extLst>
          </p:cNvPr>
          <p:cNvSpPr/>
          <p:nvPr/>
        </p:nvSpPr>
        <p:spPr>
          <a:xfrm>
            <a:off x="-609600" y="2528359"/>
            <a:ext cx="228600" cy="228600"/>
          </a:xfrm>
          <a:prstGeom prst="rect">
            <a:avLst/>
          </a:prstGeom>
          <a:solidFill>
            <a:srgbClr val="76C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19788F-8AE6-5A44-8F04-0B0F5AC02B6D}"/>
              </a:ext>
            </a:extLst>
          </p:cNvPr>
          <p:cNvSpPr/>
          <p:nvPr/>
        </p:nvSpPr>
        <p:spPr>
          <a:xfrm>
            <a:off x="-609600" y="2867379"/>
            <a:ext cx="228600" cy="228600"/>
          </a:xfrm>
          <a:prstGeom prst="rect">
            <a:avLst/>
          </a:prstGeom>
          <a:solidFill>
            <a:srgbClr val="F47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C90F8C-D70B-074C-BF7D-6BA0E6731835}"/>
              </a:ext>
            </a:extLst>
          </p:cNvPr>
          <p:cNvSpPr/>
          <p:nvPr/>
        </p:nvSpPr>
        <p:spPr>
          <a:xfrm>
            <a:off x="-609600" y="3206399"/>
            <a:ext cx="228600" cy="228600"/>
          </a:xfrm>
          <a:prstGeom prst="rect">
            <a:avLst/>
          </a:prstGeom>
          <a:solidFill>
            <a:srgbClr val="EE3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A1B76F-DE68-BF4B-86DB-4797B474C6FF}"/>
              </a:ext>
            </a:extLst>
          </p:cNvPr>
          <p:cNvSpPr/>
          <p:nvPr/>
        </p:nvSpPr>
        <p:spPr>
          <a:xfrm>
            <a:off x="-609600" y="3545417"/>
            <a:ext cx="228600" cy="228600"/>
          </a:xfrm>
          <a:prstGeom prst="rect">
            <a:avLst/>
          </a:prstGeom>
          <a:solidFill>
            <a:srgbClr val="3F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68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9B0096-13E3-1242-BCFC-1DC8836123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41" b="39831"/>
          <a:stretch/>
        </p:blipFill>
        <p:spPr>
          <a:xfrm>
            <a:off x="0" y="2108200"/>
            <a:ext cx="12192000" cy="20181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F38BAC-6B37-FB45-B325-B9922AA5317B}"/>
              </a:ext>
            </a:extLst>
          </p:cNvPr>
          <p:cNvSpPr txBox="1"/>
          <p:nvPr/>
        </p:nvSpPr>
        <p:spPr>
          <a:xfrm>
            <a:off x="318567" y="407528"/>
            <a:ext cx="7072835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B1483"/>
                </a:solidFill>
                <a:latin typeface="Bogle" panose="020B0503020203060203" pitchFamily="34" charset="0"/>
              </a:rPr>
              <a:t>Use color purposefully</a:t>
            </a:r>
            <a:br>
              <a:rPr lang="en-US" sz="3000" b="1" dirty="0">
                <a:solidFill>
                  <a:srgbClr val="EB1483"/>
                </a:solidFill>
                <a:latin typeface="Bogle" panose="020B0503020203060203" pitchFamily="34" charset="0"/>
              </a:rPr>
            </a:br>
            <a:r>
              <a:rPr lang="en-US" sz="1000" b="1" dirty="0">
                <a:solidFill>
                  <a:srgbClr val="EB1483"/>
                </a:solidFill>
                <a:latin typeface="Bogle" panose="020B0503020203060203" pitchFamily="34" charset="0"/>
              </a:rPr>
              <a:t> </a:t>
            </a:r>
            <a:endParaRPr lang="en-US" sz="3000" b="1" dirty="0">
              <a:solidFill>
                <a:srgbClr val="EB1483"/>
              </a:solidFill>
              <a:latin typeface="Bogle" panose="020B0503020203060203" pitchFamily="34" charset="0"/>
            </a:endParaRPr>
          </a:p>
          <a:p>
            <a:pPr marL="285744" indent="-285744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2060"/>
                </a:solidFill>
                <a:latin typeface="Bogle" panose="020B0503020203060203" pitchFamily="34" charset="0"/>
              </a:rPr>
              <a:t>And to break up the </a:t>
            </a:r>
            <a:r>
              <a:rPr lang="en-US" sz="1400" b="1" dirty="0">
                <a:solidFill>
                  <a:srgbClr val="002060"/>
                </a:solidFill>
                <a:latin typeface="Bogle" panose="020B0503020203060203" pitchFamily="34" charset="0"/>
              </a:rPr>
              <a:t>visual flow of information</a:t>
            </a:r>
            <a:r>
              <a:rPr lang="en-US" sz="1400" b="1" dirty="0">
                <a:solidFill>
                  <a:srgbClr val="EB1483"/>
                </a:solidFill>
                <a:latin typeface="Bogle" panose="020B0503020203060203" pitchFamily="34" charset="0"/>
              </a:rPr>
              <a:t>!</a:t>
            </a:r>
            <a:br>
              <a:rPr lang="en-US" sz="1400" dirty="0">
                <a:solidFill>
                  <a:srgbClr val="002060"/>
                </a:solidFill>
                <a:latin typeface="Bogle" panose="020B0503020203060203" pitchFamily="34" charset="0"/>
              </a:rPr>
            </a:br>
            <a:r>
              <a:rPr lang="en-US" sz="1400" dirty="0">
                <a:solidFill>
                  <a:srgbClr val="002060"/>
                </a:solidFill>
                <a:latin typeface="Bogle" panose="020B0503020203060203" pitchFamily="34" charset="0"/>
              </a:rPr>
              <a:t>	</a:t>
            </a:r>
          </a:p>
          <a:p>
            <a:pPr marL="285744" indent="-285744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rgbClr val="002060"/>
                </a:solidFill>
                <a:latin typeface="Bogle" panose="020B0503020203060203" pitchFamily="34" charset="0"/>
              </a:rPr>
              <a:t>Associate of the Month</a:t>
            </a:r>
            <a:r>
              <a:rPr lang="en-US" sz="1400" b="1" dirty="0">
                <a:solidFill>
                  <a:srgbClr val="EB1483"/>
                </a:solidFill>
                <a:latin typeface="Bogle" panose="020B0503020203060203" pitchFamily="34" charset="0"/>
              </a:rPr>
              <a:t>!</a:t>
            </a:r>
            <a:br>
              <a:rPr lang="en-US" sz="1500" dirty="0">
                <a:solidFill>
                  <a:srgbClr val="EB1483"/>
                </a:solidFill>
                <a:latin typeface="Bogle" panose="020B0503020203060203" pitchFamily="34" charset="0"/>
              </a:rPr>
            </a:br>
            <a:r>
              <a:rPr lang="en-US" sz="1200" dirty="0">
                <a:solidFill>
                  <a:srgbClr val="002060"/>
                </a:solidFill>
                <a:latin typeface="Bogle" panose="020B0503020203060203" pitchFamily="34" charset="0"/>
              </a:rPr>
              <a:t>September and October winners will be recognized during next month’s meeting</a:t>
            </a:r>
          </a:p>
          <a:p>
            <a:pPr marL="285744" indent="-285744">
              <a:buFont typeface="Wingdings" panose="05000000000000000000" pitchFamily="2" charset="2"/>
              <a:buChar char="§"/>
            </a:pPr>
            <a:endParaRPr lang="en-US" sz="1500" dirty="0">
              <a:solidFill>
                <a:srgbClr val="EB1483"/>
              </a:solidFill>
              <a:latin typeface="Bogle" panose="020B050302020306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D57C2-3D96-FA49-AE2E-4AF41B835DF5}"/>
              </a:ext>
            </a:extLst>
          </p:cNvPr>
          <p:cNvSpPr txBox="1"/>
          <p:nvPr/>
        </p:nvSpPr>
        <p:spPr>
          <a:xfrm>
            <a:off x="330339" y="2209800"/>
            <a:ext cx="5143547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B1483"/>
                </a:solidFill>
                <a:latin typeface="Bogle" panose="020B0503020203060203" pitchFamily="34" charset="0"/>
              </a:rPr>
              <a:t>Headline</a:t>
            </a:r>
          </a:p>
          <a:p>
            <a:endParaRPr lang="en-US" sz="800" dirty="0">
              <a:solidFill>
                <a:schemeClr val="bg1"/>
              </a:solidFill>
              <a:latin typeface="Bogle" panose="020B0503020203060203" pitchFamily="34" charset="0"/>
            </a:endParaRPr>
          </a:p>
          <a:p>
            <a:pPr marL="285744" indent="-285744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Bogle" panose="020B0503020203060203" pitchFamily="34" charset="0"/>
              </a:rPr>
              <a:t>Great feedback so far!</a:t>
            </a:r>
          </a:p>
          <a:p>
            <a:pPr marL="285744" indent="-285744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Bogle" panose="020B0503020203060203" pitchFamily="34" charset="0"/>
              </a:rPr>
              <a:t>Overall Session Rating to date: </a:t>
            </a:r>
            <a:r>
              <a:rPr lang="en-US" sz="1400" b="1" dirty="0">
                <a:solidFill>
                  <a:srgbClr val="77B8E6"/>
                </a:solidFill>
                <a:latin typeface="Bogle" panose="020B0503020203060203" pitchFamily="34" charset="0"/>
              </a:rPr>
              <a:t>4.8 out of 5</a:t>
            </a:r>
          </a:p>
          <a:p>
            <a:pPr marL="285744" indent="-285744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Bogle" panose="020B0503020203060203" pitchFamily="34" charset="0"/>
              </a:rPr>
              <a:t>New sessions will be posted in the site next week</a:t>
            </a:r>
          </a:p>
          <a:p>
            <a:pPr marL="285744" indent="-285744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/>
              </a:solidFill>
              <a:latin typeface="Bogle" panose="020B0503020203060203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Bogle" panose="020B0503020203060203" pitchFamily="34" charset="0"/>
              </a:rPr>
              <a:t>To register, please visit </a:t>
            </a:r>
            <a:r>
              <a:rPr lang="en-US" sz="1400" b="1" dirty="0">
                <a:solidFill>
                  <a:srgbClr val="77B8E6"/>
                </a:solidFill>
                <a:latin typeface="Bogle" panose="020B0503020203060203" pitchFamily="34" charset="0"/>
              </a:rPr>
              <a:t>wmlink/sparkyourcareer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002060"/>
              </a:solidFill>
              <a:latin typeface="Bogle" panose="020B050302020306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07913-BAA0-0F47-B1DB-A41E61D32D73}"/>
              </a:ext>
            </a:extLst>
          </p:cNvPr>
          <p:cNvSpPr txBox="1"/>
          <p:nvPr/>
        </p:nvSpPr>
        <p:spPr>
          <a:xfrm>
            <a:off x="318567" y="4390453"/>
            <a:ext cx="801736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B1483"/>
                </a:solidFill>
                <a:latin typeface="Bogle" panose="020B0503020203060203" pitchFamily="34" charset="0"/>
              </a:rPr>
              <a:t>Another fun headline</a:t>
            </a:r>
            <a:br>
              <a:rPr lang="en-US" sz="3000" b="1" dirty="0">
                <a:solidFill>
                  <a:srgbClr val="EB1483"/>
                </a:solidFill>
                <a:latin typeface="Bogle" panose="020B0503020203060203" pitchFamily="34" charset="0"/>
              </a:rPr>
            </a:br>
            <a:endParaRPr lang="en-US" sz="800" dirty="0">
              <a:solidFill>
                <a:srgbClr val="E1ECF7"/>
              </a:solidFill>
              <a:latin typeface="Bogle" panose="020B0503020203060203" pitchFamily="34" charset="0"/>
            </a:endParaRPr>
          </a:p>
          <a:p>
            <a:pPr marL="285744" indent="-285744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rgbClr val="0070CE"/>
                </a:solidFill>
                <a:latin typeface="Bogle" panose="020B0503020203060203" pitchFamily="34" charset="0"/>
              </a:rPr>
              <a:t>October 31 </a:t>
            </a:r>
            <a:r>
              <a:rPr lang="en-US" sz="1400" dirty="0">
                <a:solidFill>
                  <a:srgbClr val="002060"/>
                </a:solidFill>
                <a:latin typeface="Bogle" panose="020B0503020203060203" pitchFamily="34" charset="0"/>
              </a:rPr>
              <a:t>there </a:t>
            </a:r>
            <a:r>
              <a:rPr lang="en-US" sz="1400" dirty="0" err="1">
                <a:solidFill>
                  <a:srgbClr val="002060"/>
                </a:solidFill>
                <a:latin typeface="Bogle" panose="020B0503020203060203" pitchFamily="34" charset="0"/>
              </a:rPr>
              <a:t>wiill</a:t>
            </a:r>
            <a:r>
              <a:rPr lang="en-US" sz="1400" dirty="0">
                <a:solidFill>
                  <a:srgbClr val="002060"/>
                </a:solidFill>
                <a:latin typeface="Bogle" panose="020B0503020203060203" pitchFamily="34" charset="0"/>
              </a:rPr>
              <a:t> be a </a:t>
            </a:r>
            <a:r>
              <a:rPr lang="en-US" sz="1400" b="1" dirty="0">
                <a:solidFill>
                  <a:srgbClr val="0070CE"/>
                </a:solidFill>
                <a:latin typeface="Bogle" panose="020B0503020203060203" pitchFamily="34" charset="0"/>
              </a:rPr>
              <a:t>Halloween Costume Contest</a:t>
            </a:r>
          </a:p>
          <a:p>
            <a:pPr marL="285744" indent="-285744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rgbClr val="002060"/>
                </a:solidFill>
                <a:latin typeface="Bogle "/>
              </a:rPr>
              <a:t>Please dress-up</a:t>
            </a:r>
          </a:p>
          <a:p>
            <a:pPr marL="285744" indent="-285744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2060"/>
                </a:solidFill>
                <a:latin typeface="Bogle" panose="020B0503020203060203" pitchFamily="34" charset="0"/>
              </a:rPr>
              <a:t>There will be more fun and games</a:t>
            </a:r>
            <a:endParaRPr lang="en-US" sz="1400" dirty="0">
              <a:solidFill>
                <a:srgbClr val="002060"/>
              </a:solidFill>
              <a:latin typeface="Bogle "/>
            </a:endParaRPr>
          </a:p>
          <a:p>
            <a:endParaRPr lang="en-US" sz="1400" dirty="0">
              <a:solidFill>
                <a:srgbClr val="0070CE"/>
              </a:solidFill>
              <a:latin typeface="Bogle Black" panose="020B0A03020203060203" pitchFamily="34" charset="0"/>
            </a:endParaRPr>
          </a:p>
          <a:p>
            <a:r>
              <a:rPr lang="en-US" sz="1300" dirty="0">
                <a:solidFill>
                  <a:srgbClr val="002060"/>
                </a:solidFill>
                <a:latin typeface="Bogle" panose="020B0503020203060203" pitchFamily="34" charset="0"/>
              </a:rPr>
              <a:t>We’re looking forward to having fun and getting </a:t>
            </a:r>
            <a:r>
              <a:rPr lang="en-US" sz="1300" dirty="0">
                <a:solidFill>
                  <a:srgbClr val="EB1483"/>
                </a:solidFill>
                <a:latin typeface="Bogle" panose="020B0503020203060203" pitchFamily="34" charset="0"/>
              </a:rPr>
              <a:t>feedback</a:t>
            </a:r>
            <a:r>
              <a:rPr lang="en-US" sz="1300" dirty="0">
                <a:solidFill>
                  <a:srgbClr val="002060"/>
                </a:solidFill>
                <a:latin typeface="Bogle" panose="020B0503020203060203" pitchFamily="34" charset="0"/>
              </a:rPr>
              <a:t> on future engagements</a:t>
            </a:r>
            <a:endParaRPr lang="en-US" sz="1300" dirty="0">
              <a:solidFill>
                <a:srgbClr val="EB1483"/>
              </a:solidFill>
              <a:latin typeface="Bogle" panose="020B050302020306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81DE0E-BCAF-1A4B-9248-C72ACC5E75FD}"/>
              </a:ext>
            </a:extLst>
          </p:cNvPr>
          <p:cNvSpPr/>
          <p:nvPr/>
        </p:nvSpPr>
        <p:spPr>
          <a:xfrm>
            <a:off x="-609600" y="488950"/>
            <a:ext cx="228600" cy="228600"/>
          </a:xfrm>
          <a:prstGeom prst="rect">
            <a:avLst/>
          </a:prstGeom>
          <a:solidFill>
            <a:srgbClr val="081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81F2C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2217EE-4487-A947-B686-7B4BA88F2757}"/>
              </a:ext>
            </a:extLst>
          </p:cNvPr>
          <p:cNvSpPr/>
          <p:nvPr/>
        </p:nvSpPr>
        <p:spPr>
          <a:xfrm>
            <a:off x="-609600" y="829733"/>
            <a:ext cx="228600" cy="228600"/>
          </a:xfrm>
          <a:prstGeom prst="rect">
            <a:avLst/>
          </a:prstGeom>
          <a:solidFill>
            <a:srgbClr val="78B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8B9E7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13ACAC-D65B-E640-AC90-2F781BA69C16}"/>
              </a:ext>
            </a:extLst>
          </p:cNvPr>
          <p:cNvSpPr/>
          <p:nvPr/>
        </p:nvSpPr>
        <p:spPr>
          <a:xfrm>
            <a:off x="-609600" y="1511299"/>
            <a:ext cx="228600" cy="228600"/>
          </a:xfrm>
          <a:prstGeom prst="rect">
            <a:avLst/>
          </a:prstGeom>
          <a:solidFill>
            <a:srgbClr val="007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1CE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5A18B2-4E1A-6043-B31E-CB069F800ADE}"/>
              </a:ext>
            </a:extLst>
          </p:cNvPr>
          <p:cNvSpPr/>
          <p:nvPr/>
        </p:nvSpPr>
        <p:spPr>
          <a:xfrm>
            <a:off x="-609600" y="1850319"/>
            <a:ext cx="228600" cy="228600"/>
          </a:xfrm>
          <a:prstGeom prst="rect">
            <a:avLst/>
          </a:prstGeom>
          <a:solidFill>
            <a:srgbClr val="EB1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44BD52-ECE5-EC41-971B-6E14AE61F6C8}"/>
              </a:ext>
            </a:extLst>
          </p:cNvPr>
          <p:cNvSpPr/>
          <p:nvPr/>
        </p:nvSpPr>
        <p:spPr>
          <a:xfrm>
            <a:off x="-609600" y="2189339"/>
            <a:ext cx="228600" cy="228600"/>
          </a:xfrm>
          <a:prstGeom prst="rect">
            <a:avLst/>
          </a:prstGeom>
          <a:solidFill>
            <a:srgbClr val="FFC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8A57C6-1669-F343-B341-97673AEF2FC8}"/>
              </a:ext>
            </a:extLst>
          </p:cNvPr>
          <p:cNvSpPr/>
          <p:nvPr/>
        </p:nvSpPr>
        <p:spPr>
          <a:xfrm>
            <a:off x="-609600" y="2528359"/>
            <a:ext cx="228600" cy="228600"/>
          </a:xfrm>
          <a:prstGeom prst="rect">
            <a:avLst/>
          </a:prstGeom>
          <a:solidFill>
            <a:srgbClr val="76C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7A6B7F-7F1A-554B-913A-C377696A0434}"/>
              </a:ext>
            </a:extLst>
          </p:cNvPr>
          <p:cNvSpPr/>
          <p:nvPr/>
        </p:nvSpPr>
        <p:spPr>
          <a:xfrm>
            <a:off x="-609600" y="2867379"/>
            <a:ext cx="228600" cy="228600"/>
          </a:xfrm>
          <a:prstGeom prst="rect">
            <a:avLst/>
          </a:prstGeom>
          <a:solidFill>
            <a:srgbClr val="F47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0F2B9A-4239-A645-A69B-307006682DB9}"/>
              </a:ext>
            </a:extLst>
          </p:cNvPr>
          <p:cNvSpPr/>
          <p:nvPr/>
        </p:nvSpPr>
        <p:spPr>
          <a:xfrm>
            <a:off x="-609600" y="3206399"/>
            <a:ext cx="228600" cy="228600"/>
          </a:xfrm>
          <a:prstGeom prst="rect">
            <a:avLst/>
          </a:prstGeom>
          <a:solidFill>
            <a:srgbClr val="EE3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ACDDD1-BD04-F04C-9192-2D483B4307E0}"/>
              </a:ext>
            </a:extLst>
          </p:cNvPr>
          <p:cNvSpPr/>
          <p:nvPr/>
        </p:nvSpPr>
        <p:spPr>
          <a:xfrm>
            <a:off x="-609600" y="3545417"/>
            <a:ext cx="228600" cy="228600"/>
          </a:xfrm>
          <a:prstGeom prst="rect">
            <a:avLst/>
          </a:prstGeom>
          <a:solidFill>
            <a:srgbClr val="3F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10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CEAF8A-CE65-324F-A53A-B80F2CCEBE52}"/>
              </a:ext>
            </a:extLst>
          </p:cNvPr>
          <p:cNvSpPr/>
          <p:nvPr/>
        </p:nvSpPr>
        <p:spPr>
          <a:xfrm>
            <a:off x="609602" y="561477"/>
            <a:ext cx="1087548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500" b="1" dirty="0">
                <a:solidFill>
                  <a:srgbClr val="0B1438"/>
                </a:solidFill>
                <a:latin typeface="Bogle" panose="020B0503020203060203" pitchFamily="34" charset="77"/>
              </a:rPr>
              <a:t>Example with Excel using brand colors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5FA918-D1C7-4E41-820D-DACB433D2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234685"/>
              </p:ext>
            </p:extLst>
          </p:nvPr>
        </p:nvGraphicFramePr>
        <p:xfrm>
          <a:off x="3456194" y="1743367"/>
          <a:ext cx="5483217" cy="34809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978977">
                  <a:extLst>
                    <a:ext uri="{9D8B030D-6E8A-4147-A177-3AD203B41FA5}">
                      <a16:colId xmlns:a16="http://schemas.microsoft.com/office/drawing/2014/main" val="2687477107"/>
                    </a:ext>
                  </a:extLst>
                </a:gridCol>
                <a:gridCol w="1763623">
                  <a:extLst>
                    <a:ext uri="{9D8B030D-6E8A-4147-A177-3AD203B41FA5}">
                      <a16:colId xmlns:a16="http://schemas.microsoft.com/office/drawing/2014/main" val="2064556860"/>
                    </a:ext>
                  </a:extLst>
                </a:gridCol>
                <a:gridCol w="1740617">
                  <a:extLst>
                    <a:ext uri="{9D8B030D-6E8A-4147-A177-3AD203B41FA5}">
                      <a16:colId xmlns:a16="http://schemas.microsoft.com/office/drawing/2014/main" val="1544966752"/>
                    </a:ext>
                  </a:extLst>
                </a:gridCol>
              </a:tblGrid>
              <a:tr h="838380"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21920" marR="121920" marT="60960" marB="60960">
                    <a:solidFill>
                      <a:srgbClr val="0B14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YOY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dirty="0"/>
                        <a:t>Sales Growth</a:t>
                      </a:r>
                    </a:p>
                  </a:txBody>
                  <a:tcPr marL="121920" marR="121920" marT="60960" marB="60960">
                    <a:solidFill>
                      <a:srgbClr val="0B14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Op</a:t>
                      </a:r>
                      <a:r>
                        <a:rPr lang="en-US" sz="2100" baseline="0" dirty="0"/>
                        <a:t> Inc Growth</a:t>
                      </a:r>
                      <a:endParaRPr lang="en-US" sz="2100" dirty="0"/>
                    </a:p>
                  </a:txBody>
                  <a:tcPr marL="121920" marR="121920" marT="60960" marB="60960">
                    <a:solidFill>
                      <a:srgbClr val="0B14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185145"/>
                  </a:ext>
                </a:extLst>
              </a:tr>
              <a:tr h="503028">
                <a:tc>
                  <a:txBody>
                    <a:bodyPr/>
                    <a:lstStyle/>
                    <a:p>
                      <a:r>
                        <a:rPr lang="en-US" sz="2100" dirty="0"/>
                        <a:t>FY19</a:t>
                      </a:r>
                      <a:r>
                        <a:rPr lang="en-US" sz="2100" baseline="0" dirty="0"/>
                        <a:t> Plan</a:t>
                      </a:r>
                      <a:endParaRPr lang="en-US" sz="2100" b="0" dirty="0"/>
                    </a:p>
                  </a:txBody>
                  <a:tcPr marL="121920" marR="121920" marT="60960" marB="60960">
                    <a:solidFill>
                      <a:srgbClr val="E1E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0.0%</a:t>
                      </a:r>
                      <a:endParaRPr lang="en-US" sz="2100" b="0" dirty="0"/>
                    </a:p>
                  </a:txBody>
                  <a:tcPr marL="121920" marR="121920" marT="60960" marB="60960">
                    <a:solidFill>
                      <a:srgbClr val="E1E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0.0%</a:t>
                      </a:r>
                      <a:endParaRPr lang="en-US" sz="2100" b="0" dirty="0"/>
                    </a:p>
                  </a:txBody>
                  <a:tcPr marL="121920" marR="121920" marT="60960" marB="60960">
                    <a:solidFill>
                      <a:srgbClr val="E1E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5702"/>
                  </a:ext>
                </a:extLst>
              </a:tr>
              <a:tr h="503028">
                <a:tc>
                  <a:txBody>
                    <a:bodyPr/>
                    <a:lstStyle/>
                    <a:p>
                      <a:endParaRPr lang="en-US" sz="2100" b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100" b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100" b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779202949"/>
                  </a:ext>
                </a:extLst>
              </a:tr>
              <a:tr h="503028">
                <a:tc>
                  <a:txBody>
                    <a:bodyPr/>
                    <a:lstStyle/>
                    <a:p>
                      <a:r>
                        <a:rPr lang="en-US" sz="2100" dirty="0"/>
                        <a:t>Example 2</a:t>
                      </a:r>
                      <a:endParaRPr lang="en-US" sz="2100" b="0" i="0" dirty="0"/>
                    </a:p>
                  </a:txBody>
                  <a:tcPr marL="121920" marR="121920" marT="60960" marB="60960">
                    <a:solidFill>
                      <a:srgbClr val="E1E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0.0%</a:t>
                      </a:r>
                      <a:endParaRPr lang="en-US" sz="2100" b="0" i="0" dirty="0"/>
                    </a:p>
                  </a:txBody>
                  <a:tcPr marL="121920" marR="121920" marT="60960" marB="60960">
                    <a:solidFill>
                      <a:srgbClr val="E1E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/>
                        <a:t>0.0%</a:t>
                      </a:r>
                    </a:p>
                  </a:txBody>
                  <a:tcPr marL="121920" marR="121920" marT="60960" marB="60960">
                    <a:solidFill>
                      <a:srgbClr val="E1E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027228"/>
                  </a:ext>
                </a:extLst>
              </a:tr>
              <a:tr h="503028">
                <a:tc>
                  <a:txBody>
                    <a:bodyPr/>
                    <a:lstStyle/>
                    <a:p>
                      <a:endParaRPr lang="en-US" sz="2100" b="0" i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100" b="0" i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100" b="0" i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636682140"/>
                  </a:ext>
                </a:extLst>
              </a:tr>
              <a:tr h="630448">
                <a:tc>
                  <a:txBody>
                    <a:bodyPr/>
                    <a:lstStyle/>
                    <a:p>
                      <a:r>
                        <a:rPr lang="en-US" sz="2100" dirty="0"/>
                        <a:t>Example 3</a:t>
                      </a:r>
                      <a:endParaRPr lang="en-US" sz="2100" b="0" i="0" dirty="0"/>
                    </a:p>
                  </a:txBody>
                  <a:tcPr marL="121920" marR="121920" marT="60960" marB="60960">
                    <a:solidFill>
                      <a:srgbClr val="E1E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0.0%</a:t>
                      </a:r>
                      <a:endParaRPr lang="en-US" sz="2100" b="0" i="0" dirty="0"/>
                    </a:p>
                  </a:txBody>
                  <a:tcPr marL="121920" marR="121920" marT="60960" marB="60960">
                    <a:solidFill>
                      <a:srgbClr val="E1E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0.0%</a:t>
                      </a:r>
                      <a:endParaRPr lang="en-US" sz="2100" b="0" i="0" dirty="0"/>
                    </a:p>
                  </a:txBody>
                  <a:tcPr marL="121920" marR="121920" marT="60960" marB="60960">
                    <a:solidFill>
                      <a:srgbClr val="E1E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76695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F3F15C7-4F41-1941-A6BE-EE102880EE9E}"/>
              </a:ext>
            </a:extLst>
          </p:cNvPr>
          <p:cNvSpPr/>
          <p:nvPr/>
        </p:nvSpPr>
        <p:spPr>
          <a:xfrm>
            <a:off x="3456194" y="5416050"/>
            <a:ext cx="5483217" cy="41063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 marL="152396" indent="-152396" algn="just" defTabSz="609585">
              <a:spcAft>
                <a:spcPts val="400"/>
              </a:spcAft>
            </a:pPr>
            <a:r>
              <a:rPr lang="en-US" sz="1067" dirty="0">
                <a:solidFill>
                  <a:srgbClr val="0B1438"/>
                </a:solidFill>
                <a:latin typeface="Bogle" panose="020B0503020203060203" pitchFamily="34" charset="77"/>
              </a:rPr>
              <a:t>Paste legal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7AE4BE-D05E-AE4B-8281-B67EBDC21236}"/>
              </a:ext>
            </a:extLst>
          </p:cNvPr>
          <p:cNvSpPr/>
          <p:nvPr/>
        </p:nvSpPr>
        <p:spPr>
          <a:xfrm>
            <a:off x="-609600" y="488950"/>
            <a:ext cx="228600" cy="228600"/>
          </a:xfrm>
          <a:prstGeom prst="rect">
            <a:avLst/>
          </a:prstGeom>
          <a:solidFill>
            <a:srgbClr val="081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81F2C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C178B1-56A4-0A42-9047-49FF56E3FDF5}"/>
              </a:ext>
            </a:extLst>
          </p:cNvPr>
          <p:cNvSpPr/>
          <p:nvPr/>
        </p:nvSpPr>
        <p:spPr>
          <a:xfrm>
            <a:off x="-609600" y="829733"/>
            <a:ext cx="228600" cy="228600"/>
          </a:xfrm>
          <a:prstGeom prst="rect">
            <a:avLst/>
          </a:prstGeom>
          <a:solidFill>
            <a:srgbClr val="78B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8B9E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E0CF2B-1FF1-154F-889C-71F9DC519995}"/>
              </a:ext>
            </a:extLst>
          </p:cNvPr>
          <p:cNvSpPr/>
          <p:nvPr/>
        </p:nvSpPr>
        <p:spPr>
          <a:xfrm>
            <a:off x="-609600" y="1511299"/>
            <a:ext cx="228600" cy="228600"/>
          </a:xfrm>
          <a:prstGeom prst="rect">
            <a:avLst/>
          </a:prstGeom>
          <a:solidFill>
            <a:srgbClr val="007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1C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661C18-1B60-104A-82CD-D8350D0F6010}"/>
              </a:ext>
            </a:extLst>
          </p:cNvPr>
          <p:cNvSpPr/>
          <p:nvPr/>
        </p:nvSpPr>
        <p:spPr>
          <a:xfrm>
            <a:off x="-609600" y="1850319"/>
            <a:ext cx="228600" cy="228600"/>
          </a:xfrm>
          <a:prstGeom prst="rect">
            <a:avLst/>
          </a:prstGeom>
          <a:solidFill>
            <a:srgbClr val="EB1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4C7518-6B93-374F-8A74-782D4B232C62}"/>
              </a:ext>
            </a:extLst>
          </p:cNvPr>
          <p:cNvSpPr/>
          <p:nvPr/>
        </p:nvSpPr>
        <p:spPr>
          <a:xfrm>
            <a:off x="-609600" y="2189339"/>
            <a:ext cx="228600" cy="228600"/>
          </a:xfrm>
          <a:prstGeom prst="rect">
            <a:avLst/>
          </a:prstGeom>
          <a:solidFill>
            <a:srgbClr val="FFC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E8592B-692B-8146-BC59-57B72C87ABC4}"/>
              </a:ext>
            </a:extLst>
          </p:cNvPr>
          <p:cNvSpPr/>
          <p:nvPr/>
        </p:nvSpPr>
        <p:spPr>
          <a:xfrm>
            <a:off x="-609600" y="2528359"/>
            <a:ext cx="228600" cy="228600"/>
          </a:xfrm>
          <a:prstGeom prst="rect">
            <a:avLst/>
          </a:prstGeom>
          <a:solidFill>
            <a:srgbClr val="76C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20CB73-00B7-6E45-B80E-A698693CD8ED}"/>
              </a:ext>
            </a:extLst>
          </p:cNvPr>
          <p:cNvSpPr/>
          <p:nvPr/>
        </p:nvSpPr>
        <p:spPr>
          <a:xfrm>
            <a:off x="-609600" y="2867379"/>
            <a:ext cx="228600" cy="228600"/>
          </a:xfrm>
          <a:prstGeom prst="rect">
            <a:avLst/>
          </a:prstGeom>
          <a:solidFill>
            <a:srgbClr val="F47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4D61D0-F54D-044E-A0E7-763AC8C16AF4}"/>
              </a:ext>
            </a:extLst>
          </p:cNvPr>
          <p:cNvSpPr/>
          <p:nvPr/>
        </p:nvSpPr>
        <p:spPr>
          <a:xfrm>
            <a:off x="-609600" y="3206399"/>
            <a:ext cx="228600" cy="228600"/>
          </a:xfrm>
          <a:prstGeom prst="rect">
            <a:avLst/>
          </a:prstGeom>
          <a:solidFill>
            <a:srgbClr val="EE3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2E0FCE-1A4F-CA4A-A3F8-29F5E164F496}"/>
              </a:ext>
            </a:extLst>
          </p:cNvPr>
          <p:cNvSpPr/>
          <p:nvPr/>
        </p:nvSpPr>
        <p:spPr>
          <a:xfrm>
            <a:off x="-609600" y="3545417"/>
            <a:ext cx="228600" cy="228600"/>
          </a:xfrm>
          <a:prstGeom prst="rect">
            <a:avLst/>
          </a:prstGeom>
          <a:solidFill>
            <a:srgbClr val="3F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2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539304F-5588-4142-A91C-75DA24DEEA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51" t="14812" r="18640" b="22032"/>
          <a:stretch/>
        </p:blipFill>
        <p:spPr>
          <a:xfrm>
            <a:off x="3955312" y="956929"/>
            <a:ext cx="4221125" cy="326419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B902CE6-41A1-AF4C-AFFF-683B66965F74}"/>
              </a:ext>
            </a:extLst>
          </p:cNvPr>
          <p:cNvSpPr/>
          <p:nvPr/>
        </p:nvSpPr>
        <p:spPr>
          <a:xfrm>
            <a:off x="-609600" y="488950"/>
            <a:ext cx="228600" cy="228600"/>
          </a:xfrm>
          <a:prstGeom prst="rect">
            <a:avLst/>
          </a:prstGeom>
          <a:solidFill>
            <a:srgbClr val="081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81F2C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6E9BFC-3B96-8046-812B-BE051B5103CB}"/>
              </a:ext>
            </a:extLst>
          </p:cNvPr>
          <p:cNvSpPr/>
          <p:nvPr/>
        </p:nvSpPr>
        <p:spPr>
          <a:xfrm>
            <a:off x="-609600" y="829733"/>
            <a:ext cx="228600" cy="228600"/>
          </a:xfrm>
          <a:prstGeom prst="rect">
            <a:avLst/>
          </a:prstGeom>
          <a:solidFill>
            <a:srgbClr val="78B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8B9E7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D5BBE3-CD5D-104A-BDCD-4449A51BDFE3}"/>
              </a:ext>
            </a:extLst>
          </p:cNvPr>
          <p:cNvSpPr/>
          <p:nvPr/>
        </p:nvSpPr>
        <p:spPr>
          <a:xfrm>
            <a:off x="-609600" y="1511299"/>
            <a:ext cx="228600" cy="228600"/>
          </a:xfrm>
          <a:prstGeom prst="rect">
            <a:avLst/>
          </a:prstGeom>
          <a:solidFill>
            <a:srgbClr val="007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1C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4FB3BC-F537-344F-A477-64D339AC7208}"/>
              </a:ext>
            </a:extLst>
          </p:cNvPr>
          <p:cNvSpPr/>
          <p:nvPr/>
        </p:nvSpPr>
        <p:spPr>
          <a:xfrm>
            <a:off x="-609600" y="1850319"/>
            <a:ext cx="228600" cy="228600"/>
          </a:xfrm>
          <a:prstGeom prst="rect">
            <a:avLst/>
          </a:prstGeom>
          <a:solidFill>
            <a:srgbClr val="EB1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7603E8-FE42-C04B-A6EE-C0D7E2324D5E}"/>
              </a:ext>
            </a:extLst>
          </p:cNvPr>
          <p:cNvSpPr/>
          <p:nvPr/>
        </p:nvSpPr>
        <p:spPr>
          <a:xfrm>
            <a:off x="-609600" y="2189339"/>
            <a:ext cx="228600" cy="228600"/>
          </a:xfrm>
          <a:prstGeom prst="rect">
            <a:avLst/>
          </a:prstGeom>
          <a:solidFill>
            <a:srgbClr val="FFC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6CA253-5A4B-0E4D-BBA4-1F68980991BA}"/>
              </a:ext>
            </a:extLst>
          </p:cNvPr>
          <p:cNvSpPr/>
          <p:nvPr/>
        </p:nvSpPr>
        <p:spPr>
          <a:xfrm>
            <a:off x="-609600" y="2528359"/>
            <a:ext cx="228600" cy="228600"/>
          </a:xfrm>
          <a:prstGeom prst="rect">
            <a:avLst/>
          </a:prstGeom>
          <a:solidFill>
            <a:srgbClr val="76C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C31D08-57CF-1944-989A-49C44E7BEB4D}"/>
              </a:ext>
            </a:extLst>
          </p:cNvPr>
          <p:cNvSpPr/>
          <p:nvPr/>
        </p:nvSpPr>
        <p:spPr>
          <a:xfrm>
            <a:off x="-609600" y="2867379"/>
            <a:ext cx="228600" cy="228600"/>
          </a:xfrm>
          <a:prstGeom prst="rect">
            <a:avLst/>
          </a:prstGeom>
          <a:solidFill>
            <a:srgbClr val="F47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ED67EC-DB69-774B-9385-D853740D1FB8}"/>
              </a:ext>
            </a:extLst>
          </p:cNvPr>
          <p:cNvSpPr/>
          <p:nvPr/>
        </p:nvSpPr>
        <p:spPr>
          <a:xfrm>
            <a:off x="-609600" y="3206399"/>
            <a:ext cx="228600" cy="228600"/>
          </a:xfrm>
          <a:prstGeom prst="rect">
            <a:avLst/>
          </a:prstGeom>
          <a:solidFill>
            <a:srgbClr val="EE3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690D87-59D1-A74C-A80E-63E69E4976A7}"/>
              </a:ext>
            </a:extLst>
          </p:cNvPr>
          <p:cNvSpPr/>
          <p:nvPr/>
        </p:nvSpPr>
        <p:spPr>
          <a:xfrm>
            <a:off x="-609600" y="3545417"/>
            <a:ext cx="228600" cy="228600"/>
          </a:xfrm>
          <a:prstGeom prst="rect">
            <a:avLst/>
          </a:prstGeom>
          <a:solidFill>
            <a:srgbClr val="3F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EA4DAB1C-F0D2-1F45-80F4-E09A620A6446}"/>
              </a:ext>
            </a:extLst>
          </p:cNvPr>
          <p:cNvSpPr txBox="1"/>
          <p:nvPr/>
        </p:nvSpPr>
        <p:spPr>
          <a:xfrm>
            <a:off x="0" y="4816481"/>
            <a:ext cx="121920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44" algn="ctr">
              <a:lnSpc>
                <a:spcPct val="100000"/>
              </a:lnSpc>
              <a:tabLst>
                <a:tab pos="3071455" algn="l"/>
              </a:tabLst>
            </a:pPr>
            <a:r>
              <a:rPr lang="en-US" sz="3600" b="1" dirty="0">
                <a:solidFill>
                  <a:srgbClr val="0D1D2B"/>
                </a:solidFill>
                <a:latin typeface="Bogle"/>
                <a:cs typeface="Bogle"/>
              </a:rPr>
              <a:t>TITLE OF PRESENTATION</a:t>
            </a: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B0082D59-DC78-8F4B-9B56-15FEBF99BBCF}"/>
              </a:ext>
            </a:extLst>
          </p:cNvPr>
          <p:cNvSpPr txBox="1"/>
          <p:nvPr/>
        </p:nvSpPr>
        <p:spPr>
          <a:xfrm>
            <a:off x="0" y="5501217"/>
            <a:ext cx="121920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44" algn="ctr"/>
            <a:r>
              <a:rPr lang="en-US" sz="1600" dirty="0">
                <a:solidFill>
                  <a:srgbClr val="77B8E6"/>
                </a:solidFill>
                <a:latin typeface="Bogle"/>
                <a:cs typeface="Bogle"/>
              </a:rPr>
              <a:t>Month Day, Year</a:t>
            </a:r>
            <a:endParaRPr sz="1600" dirty="0">
              <a:latin typeface="Bogle"/>
              <a:cs typeface="Bogle"/>
            </a:endParaRPr>
          </a:p>
        </p:txBody>
      </p:sp>
    </p:spTree>
    <p:extLst>
      <p:ext uri="{BB962C8B-B14F-4D97-AF65-F5344CB8AC3E}">
        <p14:creationId xmlns:p14="http://schemas.microsoft.com/office/powerpoint/2010/main" val="847212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09CC6F-76C9-CB43-A8F5-4357B14953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67" b="74007"/>
          <a:stretch/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4A7A81-6FD8-854D-9C49-8086052ED6F8}"/>
              </a:ext>
            </a:extLst>
          </p:cNvPr>
          <p:cNvSpPr/>
          <p:nvPr/>
        </p:nvSpPr>
        <p:spPr>
          <a:xfrm>
            <a:off x="-203200" y="131639"/>
            <a:ext cx="12192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500" b="1" dirty="0">
                <a:solidFill>
                  <a:schemeClr val="bg1"/>
                </a:solidFill>
                <a:latin typeface="Bogle" panose="020B0503020203060203" pitchFamily="34" charset="77"/>
              </a:rPr>
              <a:t>Example Chart Sales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ECAED-F7EE-6B47-B12F-CE110ABCE0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0" y="329611"/>
            <a:ext cx="742951" cy="4953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F123D4B3-324A-8847-97F3-FA59D7FDDA68}"/>
              </a:ext>
            </a:extLst>
          </p:cNvPr>
          <p:cNvSpPr txBox="1">
            <a:spLocks/>
          </p:cNvSpPr>
          <p:nvPr/>
        </p:nvSpPr>
        <p:spPr>
          <a:xfrm>
            <a:off x="613833" y="1424300"/>
            <a:ext cx="10972800" cy="41036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67" kern="0" dirty="0">
                <a:solidFill>
                  <a:srgbClr val="0B1438"/>
                </a:solidFill>
                <a:latin typeface="Bogle" panose="020B0503020203060203" pitchFamily="34" charset="77"/>
              </a:rPr>
              <a:t>Walmart China 2017 MAF &amp; National Day Sales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67778A-8492-C34B-8DFE-B5FA3EAAB9BF}"/>
              </a:ext>
            </a:extLst>
          </p:cNvPr>
          <p:cNvSpPr txBox="1">
            <a:spLocks/>
          </p:cNvSpPr>
          <p:nvPr/>
        </p:nvSpPr>
        <p:spPr bwMode="gray">
          <a:xfrm>
            <a:off x="613833" y="1646161"/>
            <a:ext cx="10972800" cy="85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2767" tIns="61384" rIns="122767" bIns="6138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kern="1200">
                <a:solidFill>
                  <a:schemeClr val="bg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Bogle" panose="020B0503020203060203" pitchFamily="34" charset="77"/>
              </a:rPr>
              <a:t>20% sales increased in 2017 MAF &amp; National Day </a:t>
            </a:r>
            <a:r>
              <a:rPr lang="en-US" altLang="zh-CN" sz="1400" dirty="0">
                <a:solidFill>
                  <a:schemeClr val="tx1"/>
                </a:solidFill>
                <a:latin typeface="Bogle" panose="020B0503020203060203" pitchFamily="34" charset="77"/>
              </a:rPr>
              <a:t>period (Oct 1</a:t>
            </a:r>
            <a:r>
              <a:rPr lang="en-US" altLang="zh-CN" sz="1400" baseline="30000" dirty="0">
                <a:solidFill>
                  <a:schemeClr val="tx1"/>
                </a:solidFill>
                <a:latin typeface="Bogle" panose="020B0503020203060203" pitchFamily="34" charset="77"/>
              </a:rPr>
              <a:t>st</a:t>
            </a:r>
            <a:r>
              <a:rPr lang="en-US" altLang="zh-CN" sz="1400" dirty="0">
                <a:solidFill>
                  <a:schemeClr val="tx1"/>
                </a:solidFill>
                <a:latin typeface="Bogle" panose="020B0503020203060203" pitchFamily="34" charset="77"/>
              </a:rPr>
              <a:t> – Oct 8</a:t>
            </a:r>
            <a:r>
              <a:rPr lang="en-US" altLang="zh-CN" sz="1400" baseline="30000" dirty="0">
                <a:solidFill>
                  <a:schemeClr val="tx1"/>
                </a:solidFill>
                <a:latin typeface="Bogle" panose="020B0503020203060203" pitchFamily="34" charset="77"/>
              </a:rPr>
              <a:t>th</a:t>
            </a:r>
            <a:r>
              <a:rPr lang="en-US" altLang="zh-CN" sz="1400" dirty="0">
                <a:solidFill>
                  <a:schemeClr val="tx1"/>
                </a:solidFill>
                <a:latin typeface="Bogle" panose="020B0503020203060203" pitchFamily="34" charset="77"/>
              </a:rPr>
              <a:t>) compared with August and September average sales performance.</a:t>
            </a:r>
            <a:endParaRPr lang="en-US" sz="1400" dirty="0">
              <a:solidFill>
                <a:schemeClr val="tx1"/>
              </a:solidFill>
              <a:latin typeface="Bogle" panose="020B0503020203060203" pitchFamily="34" charset="77"/>
            </a:endParaRPr>
          </a:p>
        </p:txBody>
      </p:sp>
      <p:graphicFrame>
        <p:nvGraphicFramePr>
          <p:cNvPr id="7" name="Chart 1">
            <a:extLst>
              <a:ext uri="{FF2B5EF4-FFF2-40B4-BE49-F238E27FC236}">
                <a16:creationId xmlns:a16="http://schemas.microsoft.com/office/drawing/2014/main" id="{B7FC4E34-5616-A342-9247-4EF18FF2973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76933" y="2744405"/>
          <a:ext cx="10743255" cy="3547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ABEC031-D530-324F-A9EC-05F9FC5355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4600" y="0"/>
            <a:ext cx="787400" cy="787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91362F-9047-C946-9E56-BE1DFEDD86F2}"/>
              </a:ext>
            </a:extLst>
          </p:cNvPr>
          <p:cNvSpPr/>
          <p:nvPr/>
        </p:nvSpPr>
        <p:spPr>
          <a:xfrm>
            <a:off x="-609600" y="488950"/>
            <a:ext cx="228600" cy="228600"/>
          </a:xfrm>
          <a:prstGeom prst="rect">
            <a:avLst/>
          </a:prstGeom>
          <a:solidFill>
            <a:srgbClr val="081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81F2C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3DC8FF-549F-F041-8BE1-61FB26B7C60B}"/>
              </a:ext>
            </a:extLst>
          </p:cNvPr>
          <p:cNvSpPr/>
          <p:nvPr/>
        </p:nvSpPr>
        <p:spPr>
          <a:xfrm>
            <a:off x="-609600" y="829733"/>
            <a:ext cx="228600" cy="228600"/>
          </a:xfrm>
          <a:prstGeom prst="rect">
            <a:avLst/>
          </a:prstGeom>
          <a:solidFill>
            <a:srgbClr val="78B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8B9E7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88E2EA-CCB3-4B4F-AF57-7614B13581F0}"/>
              </a:ext>
            </a:extLst>
          </p:cNvPr>
          <p:cNvSpPr/>
          <p:nvPr/>
        </p:nvSpPr>
        <p:spPr>
          <a:xfrm>
            <a:off x="-609600" y="1511299"/>
            <a:ext cx="228600" cy="228600"/>
          </a:xfrm>
          <a:prstGeom prst="rect">
            <a:avLst/>
          </a:prstGeom>
          <a:solidFill>
            <a:srgbClr val="007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1C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62FC57-C89A-604E-B939-5593E21799A2}"/>
              </a:ext>
            </a:extLst>
          </p:cNvPr>
          <p:cNvSpPr/>
          <p:nvPr/>
        </p:nvSpPr>
        <p:spPr>
          <a:xfrm>
            <a:off x="-609600" y="1850319"/>
            <a:ext cx="228600" cy="228600"/>
          </a:xfrm>
          <a:prstGeom prst="rect">
            <a:avLst/>
          </a:prstGeom>
          <a:solidFill>
            <a:srgbClr val="EB1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F81692-C281-E941-90F0-1C48F1F328F8}"/>
              </a:ext>
            </a:extLst>
          </p:cNvPr>
          <p:cNvSpPr/>
          <p:nvPr/>
        </p:nvSpPr>
        <p:spPr>
          <a:xfrm>
            <a:off x="-609600" y="2189339"/>
            <a:ext cx="228600" cy="228600"/>
          </a:xfrm>
          <a:prstGeom prst="rect">
            <a:avLst/>
          </a:prstGeom>
          <a:solidFill>
            <a:srgbClr val="FFC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E4A64E-1D6D-6241-A644-597A861BC09E}"/>
              </a:ext>
            </a:extLst>
          </p:cNvPr>
          <p:cNvSpPr/>
          <p:nvPr/>
        </p:nvSpPr>
        <p:spPr>
          <a:xfrm>
            <a:off x="-609600" y="2528359"/>
            <a:ext cx="228600" cy="228600"/>
          </a:xfrm>
          <a:prstGeom prst="rect">
            <a:avLst/>
          </a:prstGeom>
          <a:solidFill>
            <a:srgbClr val="76C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FCB8C1-13EF-884E-92F6-DAD7BEE14C76}"/>
              </a:ext>
            </a:extLst>
          </p:cNvPr>
          <p:cNvSpPr/>
          <p:nvPr/>
        </p:nvSpPr>
        <p:spPr>
          <a:xfrm>
            <a:off x="-609600" y="2867379"/>
            <a:ext cx="228600" cy="228600"/>
          </a:xfrm>
          <a:prstGeom prst="rect">
            <a:avLst/>
          </a:prstGeom>
          <a:solidFill>
            <a:srgbClr val="F47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D82B92-9ACC-6247-B39D-6BCA232567DC}"/>
              </a:ext>
            </a:extLst>
          </p:cNvPr>
          <p:cNvSpPr/>
          <p:nvPr/>
        </p:nvSpPr>
        <p:spPr>
          <a:xfrm>
            <a:off x="-609600" y="3206399"/>
            <a:ext cx="228600" cy="228600"/>
          </a:xfrm>
          <a:prstGeom prst="rect">
            <a:avLst/>
          </a:prstGeom>
          <a:solidFill>
            <a:srgbClr val="EE3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BE2BAE-D34B-FD41-8E9D-E1F14C706B3A}"/>
              </a:ext>
            </a:extLst>
          </p:cNvPr>
          <p:cNvSpPr/>
          <p:nvPr/>
        </p:nvSpPr>
        <p:spPr>
          <a:xfrm>
            <a:off x="-609600" y="3545417"/>
            <a:ext cx="228600" cy="228600"/>
          </a:xfrm>
          <a:prstGeom prst="rect">
            <a:avLst/>
          </a:prstGeom>
          <a:solidFill>
            <a:srgbClr val="3F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70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A9FA01-2360-E842-9595-039D134FCA2F}"/>
              </a:ext>
            </a:extLst>
          </p:cNvPr>
          <p:cNvSpPr/>
          <p:nvPr/>
        </p:nvSpPr>
        <p:spPr>
          <a:xfrm>
            <a:off x="1016000" y="1058979"/>
            <a:ext cx="5689600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67" b="1" i="1" dirty="0">
                <a:solidFill>
                  <a:srgbClr val="77B8E6"/>
                </a:solidFill>
                <a:latin typeface="Bogle" panose="020B0503020203060203" pitchFamily="34" charset="77"/>
              </a:rPr>
              <a:t>introducing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DB432A-4BE2-4E47-BB79-BA92206C152C}"/>
              </a:ext>
            </a:extLst>
          </p:cNvPr>
          <p:cNvSpPr txBox="1"/>
          <p:nvPr/>
        </p:nvSpPr>
        <p:spPr>
          <a:xfrm>
            <a:off x="1016000" y="1908160"/>
            <a:ext cx="3962400" cy="81280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457189" indent="-457189">
              <a:spcBef>
                <a:spcPts val="1067"/>
              </a:spcBef>
              <a:defRPr/>
            </a:pPr>
            <a:r>
              <a:rPr lang="en-US" sz="6400" b="1" dirty="0">
                <a:solidFill>
                  <a:srgbClr val="0B1438"/>
                </a:solidFill>
                <a:latin typeface="Bogle" panose="020B0503020203060203" pitchFamily="34" charset="77"/>
              </a:rPr>
              <a:t>Name 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EDD7B7E6-48D6-3344-8D0F-61D082E4C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0" y="2865362"/>
            <a:ext cx="5080000" cy="350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667" dirty="0">
                <a:solidFill>
                  <a:srgbClr val="0B1438"/>
                </a:solidFill>
                <a:latin typeface="Bogle" panose="020B0503020203060203" pitchFamily="34" charset="77"/>
              </a:rPr>
              <a:t>Title and about the person</a:t>
            </a:r>
          </a:p>
          <a:p>
            <a:pPr eaLnBrk="1" hangingPunct="1"/>
            <a:endParaRPr lang="en-US" altLang="en-US" sz="2133" dirty="0">
              <a:solidFill>
                <a:srgbClr val="0B1438"/>
              </a:solidFill>
              <a:latin typeface="Bogle" panose="020B0503020203060203" pitchFamily="34" charset="77"/>
            </a:endParaRPr>
          </a:p>
          <a:p>
            <a:pPr eaLnBrk="1" hangingPunct="1"/>
            <a:endParaRPr lang="en-US" altLang="en-US" sz="2133" dirty="0">
              <a:solidFill>
                <a:srgbClr val="0B1438"/>
              </a:solidFill>
              <a:latin typeface="Bogle" panose="020B0503020203060203" pitchFamily="34" charset="77"/>
            </a:endParaRPr>
          </a:p>
          <a:p>
            <a:pPr eaLnBrk="1" hangingPunct="1"/>
            <a:endParaRPr lang="en-US" altLang="en-US" sz="2133" dirty="0">
              <a:solidFill>
                <a:srgbClr val="0B1438"/>
              </a:solidFill>
              <a:latin typeface="Bogle" panose="020B0503020203060203" pitchFamily="34" charset="77"/>
            </a:endParaRPr>
          </a:p>
          <a:p>
            <a:pPr eaLnBrk="1" hangingPunct="1"/>
            <a:endParaRPr lang="en-US" altLang="en-US" sz="2133" dirty="0">
              <a:solidFill>
                <a:srgbClr val="0B1438"/>
              </a:solidFill>
              <a:latin typeface="Bogle" panose="020B0503020203060203" pitchFamily="34" charset="77"/>
            </a:endParaRPr>
          </a:p>
          <a:p>
            <a:pPr eaLnBrk="1" hangingPunct="1"/>
            <a:endParaRPr lang="en-US" altLang="en-US" sz="2133" dirty="0">
              <a:solidFill>
                <a:srgbClr val="0B1438"/>
              </a:solidFill>
              <a:latin typeface="Bogle" panose="020B0503020203060203" pitchFamily="34" charset="77"/>
            </a:endParaRPr>
          </a:p>
          <a:p>
            <a:pPr eaLnBrk="1" hangingPunct="1"/>
            <a:endParaRPr lang="en-US" altLang="en-US" sz="2133" dirty="0">
              <a:solidFill>
                <a:srgbClr val="0B1438"/>
              </a:solidFill>
              <a:latin typeface="Bogle" panose="020B0503020203060203" pitchFamily="34" charset="77"/>
            </a:endParaRPr>
          </a:p>
          <a:p>
            <a:pPr eaLnBrk="1" hangingPunct="1"/>
            <a:r>
              <a:rPr lang="en-US" altLang="en-US" sz="2133" dirty="0" err="1">
                <a:solidFill>
                  <a:srgbClr val="0B1438"/>
                </a:solidFill>
                <a:latin typeface="Bogle" panose="020B0503020203060203" pitchFamily="34" charset="77"/>
              </a:rPr>
              <a:t>www.walmart.com</a:t>
            </a:r>
            <a:endParaRPr lang="en-US" altLang="en-US" sz="2133" dirty="0">
              <a:solidFill>
                <a:srgbClr val="0B1438"/>
              </a:solidFill>
              <a:latin typeface="Bogle" panose="020B0503020203060203" pitchFamily="34" charset="77"/>
            </a:endParaRPr>
          </a:p>
          <a:p>
            <a:pPr eaLnBrk="1" hangingPunct="1"/>
            <a:endParaRPr lang="en-US" altLang="en-US" sz="2667" dirty="0">
              <a:solidFill>
                <a:srgbClr val="0B1438"/>
              </a:solidFill>
              <a:latin typeface="Bogle" panose="020B0503020203060203" pitchFamily="34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05689F-2695-0949-B9D0-97CBA0E0B254}"/>
              </a:ext>
            </a:extLst>
          </p:cNvPr>
          <p:cNvSpPr/>
          <p:nvPr/>
        </p:nvSpPr>
        <p:spPr>
          <a:xfrm>
            <a:off x="7261412" y="967091"/>
            <a:ext cx="3751729" cy="4818832"/>
          </a:xfrm>
          <a:prstGeom prst="rect">
            <a:avLst/>
          </a:prstGeom>
          <a:solidFill>
            <a:srgbClr val="78B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940856-49FA-4947-B67E-20D64D7BBFBF}"/>
              </a:ext>
            </a:extLst>
          </p:cNvPr>
          <p:cNvSpPr/>
          <p:nvPr/>
        </p:nvSpPr>
        <p:spPr>
          <a:xfrm>
            <a:off x="-609600" y="488950"/>
            <a:ext cx="228600" cy="228600"/>
          </a:xfrm>
          <a:prstGeom prst="rect">
            <a:avLst/>
          </a:prstGeom>
          <a:solidFill>
            <a:srgbClr val="081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81F2C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7BD4B0-0E4F-A844-A337-E95E5784F33A}"/>
              </a:ext>
            </a:extLst>
          </p:cNvPr>
          <p:cNvSpPr/>
          <p:nvPr/>
        </p:nvSpPr>
        <p:spPr>
          <a:xfrm>
            <a:off x="-609600" y="829733"/>
            <a:ext cx="228600" cy="228600"/>
          </a:xfrm>
          <a:prstGeom prst="rect">
            <a:avLst/>
          </a:prstGeom>
          <a:solidFill>
            <a:srgbClr val="78B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8B9E7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6FFEEB-2EE5-6A4E-AC97-CDF27134BF07}"/>
              </a:ext>
            </a:extLst>
          </p:cNvPr>
          <p:cNvSpPr/>
          <p:nvPr/>
        </p:nvSpPr>
        <p:spPr>
          <a:xfrm>
            <a:off x="-609600" y="1511299"/>
            <a:ext cx="228600" cy="228600"/>
          </a:xfrm>
          <a:prstGeom prst="rect">
            <a:avLst/>
          </a:prstGeom>
          <a:solidFill>
            <a:srgbClr val="007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1CE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C40CC1-322B-384D-9057-D8D0B72E4ABF}"/>
              </a:ext>
            </a:extLst>
          </p:cNvPr>
          <p:cNvSpPr/>
          <p:nvPr/>
        </p:nvSpPr>
        <p:spPr>
          <a:xfrm>
            <a:off x="-609600" y="1850319"/>
            <a:ext cx="228600" cy="228600"/>
          </a:xfrm>
          <a:prstGeom prst="rect">
            <a:avLst/>
          </a:prstGeom>
          <a:solidFill>
            <a:srgbClr val="EB1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310272-37EB-C040-A7C7-966560888CF8}"/>
              </a:ext>
            </a:extLst>
          </p:cNvPr>
          <p:cNvSpPr/>
          <p:nvPr/>
        </p:nvSpPr>
        <p:spPr>
          <a:xfrm>
            <a:off x="-609600" y="2189339"/>
            <a:ext cx="228600" cy="228600"/>
          </a:xfrm>
          <a:prstGeom prst="rect">
            <a:avLst/>
          </a:prstGeom>
          <a:solidFill>
            <a:srgbClr val="FFC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A87CA2-70E0-5349-8FAE-52340AE59580}"/>
              </a:ext>
            </a:extLst>
          </p:cNvPr>
          <p:cNvSpPr/>
          <p:nvPr/>
        </p:nvSpPr>
        <p:spPr>
          <a:xfrm>
            <a:off x="-609600" y="2528359"/>
            <a:ext cx="228600" cy="228600"/>
          </a:xfrm>
          <a:prstGeom prst="rect">
            <a:avLst/>
          </a:prstGeom>
          <a:solidFill>
            <a:srgbClr val="76C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B2009C-2D5C-4A47-BE3C-8EEB71863481}"/>
              </a:ext>
            </a:extLst>
          </p:cNvPr>
          <p:cNvSpPr/>
          <p:nvPr/>
        </p:nvSpPr>
        <p:spPr>
          <a:xfrm>
            <a:off x="-609600" y="2867379"/>
            <a:ext cx="228600" cy="228600"/>
          </a:xfrm>
          <a:prstGeom prst="rect">
            <a:avLst/>
          </a:prstGeom>
          <a:solidFill>
            <a:srgbClr val="F47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9A106E-8F5A-D147-B8DE-18EC60F023DD}"/>
              </a:ext>
            </a:extLst>
          </p:cNvPr>
          <p:cNvSpPr/>
          <p:nvPr/>
        </p:nvSpPr>
        <p:spPr>
          <a:xfrm>
            <a:off x="-609600" y="3206399"/>
            <a:ext cx="228600" cy="228600"/>
          </a:xfrm>
          <a:prstGeom prst="rect">
            <a:avLst/>
          </a:prstGeom>
          <a:solidFill>
            <a:srgbClr val="EE3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5DB41B-102C-5A48-A3AB-A26DAF42E66C}"/>
              </a:ext>
            </a:extLst>
          </p:cNvPr>
          <p:cNvSpPr/>
          <p:nvPr/>
        </p:nvSpPr>
        <p:spPr>
          <a:xfrm>
            <a:off x="-609600" y="3545417"/>
            <a:ext cx="228600" cy="228600"/>
          </a:xfrm>
          <a:prstGeom prst="rect">
            <a:avLst/>
          </a:prstGeom>
          <a:solidFill>
            <a:srgbClr val="3F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72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81977B98-A7FD-9947-B110-67459DA41A82}"/>
              </a:ext>
            </a:extLst>
          </p:cNvPr>
          <p:cNvSpPr txBox="1">
            <a:spLocks/>
          </p:cNvSpPr>
          <p:nvPr/>
        </p:nvSpPr>
        <p:spPr>
          <a:xfrm>
            <a:off x="1568834" y="2056051"/>
            <a:ext cx="5212966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/>
            <a:r>
              <a:rPr lang="en-US" sz="6000" kern="0" spc="-60" dirty="0">
                <a:solidFill>
                  <a:srgbClr val="0D1D2B"/>
                </a:solidFill>
                <a:latin typeface="Bogle"/>
                <a:cs typeface="Bogle"/>
              </a:rPr>
              <a:t>Section</a:t>
            </a:r>
            <a:endParaRPr lang="en-US" sz="6000" kern="0" dirty="0">
              <a:solidFill>
                <a:srgbClr val="0D1D2B"/>
              </a:solidFill>
              <a:latin typeface="Bogle"/>
              <a:cs typeface="Bogle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E359371-6853-3843-934E-DE123958B432}"/>
              </a:ext>
            </a:extLst>
          </p:cNvPr>
          <p:cNvSpPr txBox="1"/>
          <p:nvPr/>
        </p:nvSpPr>
        <p:spPr>
          <a:xfrm>
            <a:off x="1568834" y="2848751"/>
            <a:ext cx="5441566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lang="en-US" sz="6000" b="1" spc="-100" dirty="0">
                <a:solidFill>
                  <a:srgbClr val="77B8E6"/>
                </a:solidFill>
                <a:latin typeface="Bogle Black"/>
                <a:cs typeface="Bogle Black"/>
              </a:rPr>
              <a:t>Header</a:t>
            </a:r>
            <a:endParaRPr sz="6000" dirty="0">
              <a:solidFill>
                <a:srgbClr val="77B8E6"/>
              </a:solidFill>
              <a:latin typeface="Bogle Black"/>
              <a:cs typeface="Bogle Black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48FFB467-2E0B-524D-B0D3-04BFCF6BFE5C}"/>
              </a:ext>
            </a:extLst>
          </p:cNvPr>
          <p:cNvSpPr txBox="1"/>
          <p:nvPr/>
        </p:nvSpPr>
        <p:spPr>
          <a:xfrm>
            <a:off x="1568834" y="4889586"/>
            <a:ext cx="544156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400" spc="-25" dirty="0">
                <a:solidFill>
                  <a:srgbClr val="0D1D2B"/>
                </a:solidFill>
                <a:latin typeface="Bogle"/>
                <a:cs typeface="Bogle"/>
              </a:rPr>
              <a:t>Presenter</a:t>
            </a:r>
            <a:endParaRPr lang="en-US" sz="2400" dirty="0">
              <a:solidFill>
                <a:srgbClr val="0D1D2B"/>
              </a:solidFill>
              <a:latin typeface="Bogle"/>
              <a:cs typeface="Bogle"/>
            </a:endParaRPr>
          </a:p>
        </p:txBody>
      </p:sp>
    </p:spTree>
    <p:extLst>
      <p:ext uri="{BB962C8B-B14F-4D97-AF65-F5344CB8AC3E}">
        <p14:creationId xmlns:p14="http://schemas.microsoft.com/office/powerpoint/2010/main" val="207827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C7715AE-5903-8C4C-8D14-DFCBA1BDE21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958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404041"/>
                </a:solidFill>
                <a:latin typeface="Bogle" panose="020B050302020306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rgbClr val="0D1D2B"/>
                </a:solidFill>
              </a:rPr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EC9E13-361E-A848-923A-F1F93805F7D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rgbClr val="404041"/>
                </a:solidFill>
                <a:latin typeface="Bogle" panose="020B0503020203060203" pitchFamily="34" charset="77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04041"/>
                </a:solidFill>
                <a:latin typeface="Bogle" panose="020B0503020203060203" pitchFamily="34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04041"/>
                </a:solidFill>
                <a:latin typeface="Bogle" panose="020B0503020203060203" pitchFamily="34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04041"/>
                </a:solidFill>
                <a:latin typeface="Bogle" panose="020B0503020203060203" pitchFamily="34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04041"/>
                </a:solidFill>
                <a:latin typeface="Bogle" panose="020B0503020203060203" pitchFamily="34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dirty="0">
                <a:solidFill>
                  <a:srgbClr val="0D1D2B"/>
                </a:solidFill>
              </a:rPr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18699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7D20D77-B392-A44C-8053-579C705F16D2}"/>
              </a:ext>
            </a:extLst>
          </p:cNvPr>
          <p:cNvSpPr/>
          <p:nvPr/>
        </p:nvSpPr>
        <p:spPr>
          <a:xfrm>
            <a:off x="8928100" y="3804025"/>
            <a:ext cx="32639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78B9E7"/>
                </a:solidFill>
                <a:latin typeface="Bogle" panose="020B0503020203060203" pitchFamily="34" charset="77"/>
              </a:rPr>
              <a:t>Add additional</a:t>
            </a:r>
          </a:p>
          <a:p>
            <a:pPr algn="ctr"/>
            <a:r>
              <a:rPr lang="en-US" sz="2800" b="1" dirty="0">
                <a:solidFill>
                  <a:srgbClr val="78B9E7"/>
                </a:solidFill>
                <a:latin typeface="Bogle" panose="020B0503020203060203" pitchFamily="34" charset="77"/>
              </a:rPr>
              <a:t>logos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E5EE55-DC8D-9A42-884B-4C9FB631AA9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26" t="34308" b="32348"/>
          <a:stretch/>
        </p:blipFill>
        <p:spPr>
          <a:xfrm>
            <a:off x="10191750" y="6536906"/>
            <a:ext cx="1018168" cy="33976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E0658E-1115-0B43-BE3D-45AD1196E068}"/>
              </a:ext>
            </a:extLst>
          </p:cNvPr>
          <p:cNvCxnSpPr/>
          <p:nvPr/>
        </p:nvCxnSpPr>
        <p:spPr>
          <a:xfrm>
            <a:off x="10668000" y="5410200"/>
            <a:ext cx="0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311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7B878E3-1E00-8A4D-BDBA-D10CE7622831}"/>
              </a:ext>
            </a:extLst>
          </p:cNvPr>
          <p:cNvSpPr/>
          <p:nvPr/>
        </p:nvSpPr>
        <p:spPr>
          <a:xfrm>
            <a:off x="0" y="2197101"/>
            <a:ext cx="12192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500" b="1" dirty="0">
                <a:solidFill>
                  <a:srgbClr val="0B1438"/>
                </a:solidFill>
                <a:latin typeface="Bogle" panose="020B0503020203060203" pitchFamily="34" charset="77"/>
              </a:rPr>
              <a:t>Use the various forms of the</a:t>
            </a:r>
          </a:p>
          <a:p>
            <a:pPr algn="ctr"/>
            <a:r>
              <a:rPr lang="en-US" sz="6000" b="1" i="1" dirty="0">
                <a:solidFill>
                  <a:srgbClr val="0B1438"/>
                </a:solidFill>
                <a:latin typeface="Bogle" panose="020B0503020203060203" pitchFamily="34" charset="77"/>
              </a:rPr>
              <a:t>Bogle Font Family</a:t>
            </a:r>
          </a:p>
          <a:p>
            <a:pPr algn="ctr"/>
            <a:r>
              <a:rPr lang="en-US" sz="4500" b="1" dirty="0">
                <a:solidFill>
                  <a:srgbClr val="0B1438"/>
                </a:solidFill>
                <a:latin typeface="Bogle" panose="020B0503020203060203" pitchFamily="34" charset="77"/>
              </a:rPr>
              <a:t>to emphasize words or ideas.</a:t>
            </a:r>
          </a:p>
        </p:txBody>
      </p:sp>
    </p:spTree>
    <p:extLst>
      <p:ext uri="{BB962C8B-B14F-4D97-AF65-F5344CB8AC3E}">
        <p14:creationId xmlns:p14="http://schemas.microsoft.com/office/powerpoint/2010/main" val="426235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7D24843-5136-F247-AA93-F41AF4B181CD}"/>
              </a:ext>
            </a:extLst>
          </p:cNvPr>
          <p:cNvGrpSpPr/>
          <p:nvPr/>
        </p:nvGrpSpPr>
        <p:grpSpPr>
          <a:xfrm>
            <a:off x="1137947" y="2897976"/>
            <a:ext cx="2895155" cy="2000273"/>
            <a:chOff x="186674" y="2173482"/>
            <a:chExt cx="2171366" cy="150020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B0E7D9-0F4C-2B4A-A5A6-758114F50720}"/>
                </a:ext>
              </a:extLst>
            </p:cNvPr>
            <p:cNvSpPr/>
            <p:nvPr/>
          </p:nvSpPr>
          <p:spPr>
            <a:xfrm>
              <a:off x="186674" y="2658647"/>
              <a:ext cx="2016529" cy="8079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6400" b="1" i="1" dirty="0">
                  <a:solidFill>
                    <a:srgbClr val="0B1438"/>
                  </a:solidFill>
                  <a:latin typeface="Bogle" panose="020B0503020203060203" pitchFamily="34" charset="77"/>
                </a:rPr>
                <a:t>learn</a:t>
              </a:r>
              <a:endParaRPr lang="en-US" sz="2251" b="1" i="1" dirty="0">
                <a:solidFill>
                  <a:srgbClr val="0B1438"/>
                </a:solidFill>
                <a:latin typeface="Bogle" panose="020B0503020203060203" pitchFamily="34" charset="77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942312C-776A-A242-9719-12E970233938}"/>
                </a:ext>
              </a:extLst>
            </p:cNvPr>
            <p:cNvSpPr/>
            <p:nvPr/>
          </p:nvSpPr>
          <p:spPr>
            <a:xfrm>
              <a:off x="434360" y="2173482"/>
              <a:ext cx="1402267" cy="8079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400" b="1" i="1" dirty="0">
                  <a:solidFill>
                    <a:srgbClr val="0B1438"/>
                  </a:solidFill>
                  <a:latin typeface="Bogle" panose="020B0503020203060203" pitchFamily="34" charset="77"/>
                </a:rPr>
                <a:t>test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7AFC18-C916-C34E-94DC-D1359F3F8CBB}"/>
                </a:ext>
              </a:extLst>
            </p:cNvPr>
            <p:cNvSpPr/>
            <p:nvPr/>
          </p:nvSpPr>
          <p:spPr>
            <a:xfrm>
              <a:off x="341511" y="3235106"/>
              <a:ext cx="2016529" cy="438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i="1" dirty="0">
                  <a:solidFill>
                    <a:srgbClr val="0B1438"/>
                  </a:solidFill>
                  <a:latin typeface="Bogle" panose="020B0503020203060203" pitchFamily="34" charset="77"/>
                </a:rPr>
                <a:t>new ways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2CBF8B-0E48-9746-83F4-CA8F4564CEDF}"/>
                </a:ext>
              </a:extLst>
            </p:cNvPr>
            <p:cNvSpPr/>
            <p:nvPr/>
          </p:nvSpPr>
          <p:spPr>
            <a:xfrm>
              <a:off x="1528239" y="2224831"/>
              <a:ext cx="636828" cy="8079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400" b="1" i="1" dirty="0">
                  <a:solidFill>
                    <a:srgbClr val="77B8E6"/>
                  </a:solidFill>
                  <a:latin typeface="Bogle" panose="020B0503020203060203" pitchFamily="34" charset="77"/>
                </a:rPr>
                <a:t>&amp;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824D74A-8BE8-FF4C-B189-DF4178CC6F2A}"/>
              </a:ext>
            </a:extLst>
          </p:cNvPr>
          <p:cNvGrpSpPr/>
          <p:nvPr/>
        </p:nvGrpSpPr>
        <p:grpSpPr>
          <a:xfrm>
            <a:off x="4817006" y="2651756"/>
            <a:ext cx="2555412" cy="2646878"/>
            <a:chOff x="2387395" y="1988817"/>
            <a:chExt cx="1916559" cy="198515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697FC8-AC54-C044-B081-6C425D1A1647}"/>
                </a:ext>
              </a:extLst>
            </p:cNvPr>
            <p:cNvSpPr/>
            <p:nvPr/>
          </p:nvSpPr>
          <p:spPr>
            <a:xfrm>
              <a:off x="2387395" y="1988817"/>
              <a:ext cx="1879805" cy="19851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600" dirty="0">
                  <a:solidFill>
                    <a:srgbClr val="0B1438"/>
                  </a:solidFill>
                  <a:latin typeface="Bogle" panose="020B0503020203060203" pitchFamily="34" charset="77"/>
                </a:rPr>
                <a:t>be</a:t>
              </a:r>
              <a:endParaRPr lang="en-US" sz="9600" dirty="0">
                <a:solidFill>
                  <a:srgbClr val="0B1438"/>
                </a:solidFill>
                <a:latin typeface="Bogle" panose="020B0503020203060203" pitchFamily="34" charset="77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2874D8-3435-ED44-844F-1CBE0338D92B}"/>
                </a:ext>
              </a:extLst>
            </p:cNvPr>
            <p:cNvSpPr/>
            <p:nvPr/>
          </p:nvSpPr>
          <p:spPr>
            <a:xfrm>
              <a:off x="2424149" y="3437603"/>
              <a:ext cx="1879805" cy="4847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B1438"/>
                  </a:solidFill>
                  <a:latin typeface="Bogle" panose="020B0503020203060203" pitchFamily="34" charset="77"/>
                </a:rPr>
                <a:t>CREATIVE</a:t>
              </a:r>
              <a:endParaRPr lang="en-US" sz="3200" b="1" dirty="0">
                <a:solidFill>
                  <a:srgbClr val="0B1438"/>
                </a:solidFill>
                <a:latin typeface="Bogle" panose="020B0503020203060203" pitchFamily="34" charset="77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4CB793-CE01-EB40-82DE-D2CAAED4EE13}"/>
              </a:ext>
            </a:extLst>
          </p:cNvPr>
          <p:cNvGrpSpPr/>
          <p:nvPr/>
        </p:nvGrpSpPr>
        <p:grpSpPr>
          <a:xfrm>
            <a:off x="7906569" y="3012669"/>
            <a:ext cx="3611061" cy="2186827"/>
            <a:chOff x="4204559" y="2259501"/>
            <a:chExt cx="2708296" cy="16401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11D99ED-E378-FD44-8031-EA3F393A8E22}"/>
                </a:ext>
              </a:extLst>
            </p:cNvPr>
            <p:cNvSpPr/>
            <p:nvPr/>
          </p:nvSpPr>
          <p:spPr>
            <a:xfrm>
              <a:off x="4303956" y="2259501"/>
              <a:ext cx="2489588" cy="3290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251" b="1" i="1" dirty="0">
                  <a:solidFill>
                    <a:srgbClr val="0B1438"/>
                  </a:solidFill>
                  <a:latin typeface="Bogle" panose="020B0503020203060203" pitchFamily="34" charset="77"/>
                </a:rPr>
                <a:t>mix small text with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4A5D36-4F39-9E4D-999E-9B243464FCA5}"/>
                </a:ext>
              </a:extLst>
            </p:cNvPr>
            <p:cNvSpPr/>
            <p:nvPr/>
          </p:nvSpPr>
          <p:spPr>
            <a:xfrm>
              <a:off x="4204559" y="2439690"/>
              <a:ext cx="2708296" cy="8079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400" b="1" i="1" dirty="0">
                  <a:solidFill>
                    <a:srgbClr val="78B9E7"/>
                  </a:solidFill>
                  <a:latin typeface="Bogle" panose="020B0503020203060203" pitchFamily="34" charset="77"/>
                </a:rPr>
                <a:t>bigger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5C07FC-AC0B-774A-9A7A-B8FDE41AC4E4}"/>
                </a:ext>
              </a:extLst>
            </p:cNvPr>
            <p:cNvSpPr/>
            <p:nvPr/>
          </p:nvSpPr>
          <p:spPr>
            <a:xfrm>
              <a:off x="4303956" y="3570589"/>
              <a:ext cx="2489588" cy="3290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251" b="1" i="1" dirty="0">
                  <a:solidFill>
                    <a:srgbClr val="0B1438"/>
                  </a:solidFill>
                  <a:latin typeface="Bogle" panose="020B0503020203060203" pitchFamily="34" charset="77"/>
                </a:rPr>
                <a:t>to make an impact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EF6E99-90F4-114C-99AB-F33985EEC55E}"/>
                </a:ext>
              </a:extLst>
            </p:cNvPr>
            <p:cNvSpPr/>
            <p:nvPr/>
          </p:nvSpPr>
          <p:spPr>
            <a:xfrm>
              <a:off x="4204559" y="2989065"/>
              <a:ext cx="2708296" cy="8079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400" b="1" i="1" dirty="0">
                  <a:solidFill>
                    <a:srgbClr val="78B9E7"/>
                  </a:solidFill>
                  <a:latin typeface="Bogle" panose="020B0503020203060203" pitchFamily="34" charset="77"/>
                </a:rPr>
                <a:t>text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18EAB5A-9E63-3B40-A6F1-7B673C4AAAED}"/>
              </a:ext>
            </a:extLst>
          </p:cNvPr>
          <p:cNvSpPr/>
          <p:nvPr/>
        </p:nvSpPr>
        <p:spPr>
          <a:xfrm>
            <a:off x="0" y="1350321"/>
            <a:ext cx="12192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500" b="1" dirty="0">
                <a:solidFill>
                  <a:srgbClr val="0B1438"/>
                </a:solidFill>
                <a:latin typeface="Bogle" panose="020B0503020203060203" pitchFamily="34" charset="77"/>
              </a:rPr>
              <a:t>Play with typography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3046C2-CBBD-7541-9BE6-015E0FBDA393}"/>
              </a:ext>
            </a:extLst>
          </p:cNvPr>
          <p:cNvCxnSpPr>
            <a:cxnSpLocks/>
          </p:cNvCxnSpPr>
          <p:nvPr/>
        </p:nvCxnSpPr>
        <p:spPr>
          <a:xfrm>
            <a:off x="4346388" y="2833432"/>
            <a:ext cx="0" cy="2322768"/>
          </a:xfrm>
          <a:prstGeom prst="line">
            <a:avLst/>
          </a:prstGeom>
          <a:ln w="25400">
            <a:solidFill>
              <a:srgbClr val="77B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0FB4EBB-6648-F145-B1A3-8CB565906F35}"/>
              </a:ext>
            </a:extLst>
          </p:cNvPr>
          <p:cNvCxnSpPr>
            <a:cxnSpLocks/>
          </p:cNvCxnSpPr>
          <p:nvPr/>
        </p:nvCxnSpPr>
        <p:spPr>
          <a:xfrm>
            <a:off x="7857564" y="2833432"/>
            <a:ext cx="0" cy="2322768"/>
          </a:xfrm>
          <a:prstGeom prst="line">
            <a:avLst/>
          </a:prstGeom>
          <a:ln w="25400">
            <a:solidFill>
              <a:srgbClr val="77B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901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CA8423C-C8B7-124B-8E24-AAC19B2D7E2B}"/>
              </a:ext>
            </a:extLst>
          </p:cNvPr>
          <p:cNvSpPr/>
          <p:nvPr/>
        </p:nvSpPr>
        <p:spPr>
          <a:xfrm>
            <a:off x="28585" y="1269037"/>
            <a:ext cx="121634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500" b="1" dirty="0">
                <a:solidFill>
                  <a:srgbClr val="0D1D2B"/>
                </a:solidFill>
                <a:latin typeface="Bogle" panose="020B0503020203060203" pitchFamily="34" charset="77"/>
              </a:rPr>
              <a:t>to help your audience</a:t>
            </a:r>
          </a:p>
          <a:p>
            <a:pPr algn="ctr"/>
            <a:r>
              <a:rPr lang="en-US" sz="4500" b="1" dirty="0">
                <a:solidFill>
                  <a:srgbClr val="0D1D2B"/>
                </a:solidFill>
                <a:latin typeface="Bogle" panose="020B0503020203060203" pitchFamily="34" charset="77"/>
              </a:rPr>
              <a:t>focus on what is important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2E5DBF-7644-5849-9A18-291E95778660}"/>
              </a:ext>
            </a:extLst>
          </p:cNvPr>
          <p:cNvSpPr/>
          <p:nvPr/>
        </p:nvSpPr>
        <p:spPr>
          <a:xfrm>
            <a:off x="28584" y="829156"/>
            <a:ext cx="121423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>
                <a:solidFill>
                  <a:srgbClr val="0D1D2B"/>
                </a:solidFill>
                <a:latin typeface="Bogle" panose="020B0503020203060203" pitchFamily="34" charset="77"/>
              </a:rPr>
              <a:t>Break up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C93409-2A4E-5E4C-BB0F-1A9CB7053105}"/>
              </a:ext>
            </a:extLst>
          </p:cNvPr>
          <p:cNvSpPr/>
          <p:nvPr/>
        </p:nvSpPr>
        <p:spPr>
          <a:xfrm>
            <a:off x="679029" y="4748646"/>
            <a:ext cx="1747096" cy="1224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700" b="1" dirty="0">
                <a:solidFill>
                  <a:srgbClr val="0B1438"/>
                </a:solidFill>
                <a:latin typeface="Bogle" panose="020B0503020203060203" pitchFamily="34" charset="77"/>
              </a:rPr>
              <a:t>Cool</a:t>
            </a:r>
          </a:p>
          <a:p>
            <a:pPr algn="ctr">
              <a:lnSpc>
                <a:spcPct val="90000"/>
              </a:lnSpc>
            </a:pPr>
            <a:r>
              <a:rPr lang="en-US" sz="2700" b="1" dirty="0">
                <a:solidFill>
                  <a:srgbClr val="0B1438"/>
                </a:solidFill>
                <a:latin typeface="Bogle" panose="020B0503020203060203" pitchFamily="34" charset="77"/>
              </a:rPr>
              <a:t>Idea</a:t>
            </a:r>
          </a:p>
          <a:p>
            <a:pPr algn="ctr">
              <a:lnSpc>
                <a:spcPct val="90000"/>
              </a:lnSpc>
            </a:pPr>
            <a:r>
              <a:rPr lang="en-US" sz="2700" b="1" dirty="0">
                <a:solidFill>
                  <a:srgbClr val="0B1438"/>
                </a:solidFill>
                <a:latin typeface="Bogle" panose="020B0503020203060203" pitchFamily="34" charset="77"/>
              </a:rPr>
              <a:t>#1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6BC225-9FB4-6746-84EF-27457956E120}"/>
              </a:ext>
            </a:extLst>
          </p:cNvPr>
          <p:cNvSpPr/>
          <p:nvPr/>
        </p:nvSpPr>
        <p:spPr>
          <a:xfrm>
            <a:off x="3479380" y="4748646"/>
            <a:ext cx="1747096" cy="1224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700" b="1" dirty="0">
                <a:solidFill>
                  <a:srgbClr val="0B1438"/>
                </a:solidFill>
                <a:latin typeface="Bogle" panose="020B0503020203060203" pitchFamily="34" charset="77"/>
              </a:rPr>
              <a:t>Awesome</a:t>
            </a:r>
          </a:p>
          <a:p>
            <a:pPr algn="ctr">
              <a:lnSpc>
                <a:spcPct val="90000"/>
              </a:lnSpc>
            </a:pPr>
            <a:r>
              <a:rPr lang="en-US" sz="2700" b="1" dirty="0">
                <a:solidFill>
                  <a:srgbClr val="0B1438"/>
                </a:solidFill>
                <a:latin typeface="Bogle" panose="020B0503020203060203" pitchFamily="34" charset="77"/>
              </a:rPr>
              <a:t>Concept</a:t>
            </a:r>
          </a:p>
          <a:p>
            <a:pPr algn="ctr">
              <a:lnSpc>
                <a:spcPct val="90000"/>
              </a:lnSpc>
            </a:pPr>
            <a:r>
              <a:rPr lang="en-US" sz="2700" b="1" dirty="0">
                <a:solidFill>
                  <a:srgbClr val="0B1438"/>
                </a:solidFill>
                <a:latin typeface="Bogle" panose="020B0503020203060203" pitchFamily="34" charset="77"/>
              </a:rPr>
              <a:t>#2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6178BF-92EB-FF43-9942-F41EB2820AB9}"/>
              </a:ext>
            </a:extLst>
          </p:cNvPr>
          <p:cNvSpPr/>
          <p:nvPr/>
        </p:nvSpPr>
        <p:spPr>
          <a:xfrm>
            <a:off x="5797976" y="4748645"/>
            <a:ext cx="2767752" cy="1224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700" b="1" dirty="0">
                <a:solidFill>
                  <a:srgbClr val="0B1438"/>
                </a:solidFill>
                <a:latin typeface="Bogle" panose="020B0503020203060203" pitchFamily="34" charset="77"/>
              </a:rPr>
              <a:t>The</a:t>
            </a:r>
          </a:p>
          <a:p>
            <a:pPr algn="ctr">
              <a:lnSpc>
                <a:spcPct val="90000"/>
              </a:lnSpc>
            </a:pPr>
            <a:r>
              <a:rPr lang="en-US" sz="2700" b="1" dirty="0">
                <a:solidFill>
                  <a:srgbClr val="0B1438"/>
                </a:solidFill>
                <a:latin typeface="Bogle" panose="020B0503020203060203" pitchFamily="34" charset="77"/>
              </a:rPr>
              <a:t>Power</a:t>
            </a:r>
          </a:p>
          <a:p>
            <a:pPr algn="ctr">
              <a:lnSpc>
                <a:spcPct val="90000"/>
              </a:lnSpc>
            </a:pPr>
            <a:r>
              <a:rPr lang="en-US" sz="2700" b="1" dirty="0">
                <a:solidFill>
                  <a:srgbClr val="0B1438"/>
                </a:solidFill>
                <a:latin typeface="Bogle" panose="020B0503020203060203" pitchFamily="34" charset="77"/>
              </a:rPr>
              <a:t>of 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17E1E2-7056-924C-8CB1-71B47421AD0B}"/>
              </a:ext>
            </a:extLst>
          </p:cNvPr>
          <p:cNvSpPr/>
          <p:nvPr/>
        </p:nvSpPr>
        <p:spPr>
          <a:xfrm>
            <a:off x="8745964" y="4748646"/>
            <a:ext cx="3141236" cy="1598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700" b="1" dirty="0">
                <a:solidFill>
                  <a:srgbClr val="0B1438"/>
                </a:solidFill>
                <a:latin typeface="Bogle" panose="020B0503020203060203" pitchFamily="34" charset="77"/>
              </a:rPr>
              <a:t>Most people</a:t>
            </a:r>
          </a:p>
          <a:p>
            <a:pPr algn="ctr">
              <a:lnSpc>
                <a:spcPct val="90000"/>
              </a:lnSpc>
            </a:pPr>
            <a:r>
              <a:rPr lang="en-US" sz="2700" b="1" dirty="0">
                <a:solidFill>
                  <a:srgbClr val="0B1438"/>
                </a:solidFill>
                <a:latin typeface="Bogle" panose="020B0503020203060203" pitchFamily="34" charset="77"/>
              </a:rPr>
              <a:t>can’t remember</a:t>
            </a:r>
          </a:p>
          <a:p>
            <a:pPr algn="ctr">
              <a:lnSpc>
                <a:spcPct val="90000"/>
              </a:lnSpc>
            </a:pPr>
            <a:r>
              <a:rPr lang="en-US" sz="2700" b="1" dirty="0">
                <a:solidFill>
                  <a:srgbClr val="0B1438"/>
                </a:solidFill>
                <a:latin typeface="Bogle" panose="020B0503020203060203" pitchFamily="34" charset="77"/>
              </a:rPr>
              <a:t>more than 4 things at once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17DF32-F7D0-164B-B645-86A887C61A53}"/>
              </a:ext>
            </a:extLst>
          </p:cNvPr>
          <p:cNvSpPr/>
          <p:nvPr/>
        </p:nvSpPr>
        <p:spPr>
          <a:xfrm>
            <a:off x="1" y="3399674"/>
            <a:ext cx="12170884" cy="1044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8100"/>
              </a:lnSpc>
            </a:pPr>
            <a:r>
              <a:rPr lang="en-US" sz="4500" b="1" dirty="0">
                <a:solidFill>
                  <a:srgbClr val="78B9E7"/>
                </a:solidFill>
                <a:latin typeface="Bogle" panose="020B0503020203060203" pitchFamily="34" charset="77"/>
              </a:rPr>
              <a:t>Leverage visual contrast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FEDA35-F4A4-FB42-B9E1-DA5A3584AE61}"/>
              </a:ext>
            </a:extLst>
          </p:cNvPr>
          <p:cNvCxnSpPr>
            <a:cxnSpLocks/>
          </p:cNvCxnSpPr>
          <p:nvPr/>
        </p:nvCxnSpPr>
        <p:spPr>
          <a:xfrm>
            <a:off x="2940476" y="4748645"/>
            <a:ext cx="0" cy="1315744"/>
          </a:xfrm>
          <a:prstGeom prst="line">
            <a:avLst/>
          </a:prstGeom>
          <a:ln w="25400">
            <a:solidFill>
              <a:srgbClr val="78B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084740-64D4-9C46-84F7-C975B6B98D0A}"/>
              </a:ext>
            </a:extLst>
          </p:cNvPr>
          <p:cNvCxnSpPr>
            <a:cxnSpLocks/>
          </p:cNvCxnSpPr>
          <p:nvPr/>
        </p:nvCxnSpPr>
        <p:spPr>
          <a:xfrm>
            <a:off x="5740827" y="4748645"/>
            <a:ext cx="0" cy="1315744"/>
          </a:xfrm>
          <a:prstGeom prst="line">
            <a:avLst/>
          </a:prstGeom>
          <a:ln w="25400">
            <a:solidFill>
              <a:srgbClr val="78B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A5661D4-8D4D-994C-AC7D-3DECB22CD1DD}"/>
              </a:ext>
            </a:extLst>
          </p:cNvPr>
          <p:cNvCxnSpPr>
            <a:cxnSpLocks/>
          </p:cNvCxnSpPr>
          <p:nvPr/>
        </p:nvCxnSpPr>
        <p:spPr>
          <a:xfrm>
            <a:off x="8598327" y="4748645"/>
            <a:ext cx="0" cy="1315744"/>
          </a:xfrm>
          <a:prstGeom prst="line">
            <a:avLst/>
          </a:prstGeom>
          <a:ln w="25400">
            <a:solidFill>
              <a:srgbClr val="78B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EA4AD0-4262-C54C-A863-61C383FBFD0F}"/>
              </a:ext>
            </a:extLst>
          </p:cNvPr>
          <p:cNvCxnSpPr>
            <a:cxnSpLocks/>
          </p:cNvCxnSpPr>
          <p:nvPr/>
        </p:nvCxnSpPr>
        <p:spPr>
          <a:xfrm flipH="1">
            <a:off x="822565" y="3092589"/>
            <a:ext cx="10421470" cy="0"/>
          </a:xfrm>
          <a:prstGeom prst="line">
            <a:avLst/>
          </a:prstGeom>
          <a:ln w="25400">
            <a:solidFill>
              <a:srgbClr val="0D1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50509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_Slide">
  <a:themeElements>
    <a:clrScheme name="WalmartIntl">
      <a:dk1>
        <a:srgbClr val="081F2C"/>
      </a:dk1>
      <a:lt1>
        <a:srgbClr val="FFFFFF"/>
      </a:lt1>
      <a:dk2>
        <a:srgbClr val="0070CE"/>
      </a:dk2>
      <a:lt2>
        <a:srgbClr val="FFFFFF"/>
      </a:lt2>
      <a:accent1>
        <a:srgbClr val="0070CE"/>
      </a:accent1>
      <a:accent2>
        <a:srgbClr val="78B9E7"/>
      </a:accent2>
      <a:accent3>
        <a:srgbClr val="EB148D"/>
      </a:accent3>
      <a:accent4>
        <a:srgbClr val="FFC220"/>
      </a:accent4>
      <a:accent5>
        <a:srgbClr val="76C043"/>
      </a:accent5>
      <a:accent6>
        <a:srgbClr val="F47521"/>
      </a:accent6>
      <a:hlink>
        <a:srgbClr val="F47521"/>
      </a:hlink>
      <a:folHlink>
        <a:srgbClr val="3F3F4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apter Cover">
  <a:themeElements>
    <a:clrScheme name="WalmartIntl">
      <a:dk1>
        <a:srgbClr val="081F2C"/>
      </a:dk1>
      <a:lt1>
        <a:srgbClr val="FFFFFF"/>
      </a:lt1>
      <a:dk2>
        <a:srgbClr val="0070CE"/>
      </a:dk2>
      <a:lt2>
        <a:srgbClr val="FFFFFF"/>
      </a:lt2>
      <a:accent1>
        <a:srgbClr val="0070CE"/>
      </a:accent1>
      <a:accent2>
        <a:srgbClr val="78B9E7"/>
      </a:accent2>
      <a:accent3>
        <a:srgbClr val="EB148D"/>
      </a:accent3>
      <a:accent4>
        <a:srgbClr val="FFC220"/>
      </a:accent4>
      <a:accent5>
        <a:srgbClr val="76C043"/>
      </a:accent5>
      <a:accent6>
        <a:srgbClr val="F47521"/>
      </a:accent6>
      <a:hlink>
        <a:srgbClr val="F47521"/>
      </a:hlink>
      <a:folHlink>
        <a:srgbClr val="3F3F4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ntl_Theme_Slide">
  <a:themeElements>
    <a:clrScheme name="WalmartIntl">
      <a:dk1>
        <a:srgbClr val="081F2C"/>
      </a:dk1>
      <a:lt1>
        <a:srgbClr val="FFFFFF"/>
      </a:lt1>
      <a:dk2>
        <a:srgbClr val="0070CE"/>
      </a:dk2>
      <a:lt2>
        <a:srgbClr val="FFFFFF"/>
      </a:lt2>
      <a:accent1>
        <a:srgbClr val="0070CE"/>
      </a:accent1>
      <a:accent2>
        <a:srgbClr val="78B9E7"/>
      </a:accent2>
      <a:accent3>
        <a:srgbClr val="EB148D"/>
      </a:accent3>
      <a:accent4>
        <a:srgbClr val="FFC220"/>
      </a:accent4>
      <a:accent5>
        <a:srgbClr val="76C043"/>
      </a:accent5>
      <a:accent6>
        <a:srgbClr val="F47521"/>
      </a:accent6>
      <a:hlink>
        <a:srgbClr val="F47521"/>
      </a:hlink>
      <a:folHlink>
        <a:srgbClr val="3F3F4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Intl_Theme_Slide">
  <a:themeElements>
    <a:clrScheme name="WalmartIntl">
      <a:dk1>
        <a:srgbClr val="081F2C"/>
      </a:dk1>
      <a:lt1>
        <a:srgbClr val="FFFFFF"/>
      </a:lt1>
      <a:dk2>
        <a:srgbClr val="0070CE"/>
      </a:dk2>
      <a:lt2>
        <a:srgbClr val="FFFFFF"/>
      </a:lt2>
      <a:accent1>
        <a:srgbClr val="0070CE"/>
      </a:accent1>
      <a:accent2>
        <a:srgbClr val="78B9E7"/>
      </a:accent2>
      <a:accent3>
        <a:srgbClr val="EB148D"/>
      </a:accent3>
      <a:accent4>
        <a:srgbClr val="FFC220"/>
      </a:accent4>
      <a:accent5>
        <a:srgbClr val="76C043"/>
      </a:accent5>
      <a:accent6>
        <a:srgbClr val="F47521"/>
      </a:accent6>
      <a:hlink>
        <a:srgbClr val="F47521"/>
      </a:hlink>
      <a:folHlink>
        <a:srgbClr val="3F3F4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Intl_Theme_Slide">
  <a:themeElements>
    <a:clrScheme name="WalmartIntl">
      <a:dk1>
        <a:srgbClr val="081F2C"/>
      </a:dk1>
      <a:lt1>
        <a:srgbClr val="FFFFFF"/>
      </a:lt1>
      <a:dk2>
        <a:srgbClr val="0070CE"/>
      </a:dk2>
      <a:lt2>
        <a:srgbClr val="FFFFFF"/>
      </a:lt2>
      <a:accent1>
        <a:srgbClr val="0070CE"/>
      </a:accent1>
      <a:accent2>
        <a:srgbClr val="78B9E7"/>
      </a:accent2>
      <a:accent3>
        <a:srgbClr val="EB148D"/>
      </a:accent3>
      <a:accent4>
        <a:srgbClr val="FFC220"/>
      </a:accent4>
      <a:accent5>
        <a:srgbClr val="76C043"/>
      </a:accent5>
      <a:accent6>
        <a:srgbClr val="F47521"/>
      </a:accent6>
      <a:hlink>
        <a:srgbClr val="F47521"/>
      </a:hlink>
      <a:folHlink>
        <a:srgbClr val="3F3F4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Intl_Theme_Slide">
  <a:themeElements>
    <a:clrScheme name="WalmartIntl">
      <a:dk1>
        <a:srgbClr val="081F2C"/>
      </a:dk1>
      <a:lt1>
        <a:srgbClr val="FFFFFF"/>
      </a:lt1>
      <a:dk2>
        <a:srgbClr val="0070CE"/>
      </a:dk2>
      <a:lt2>
        <a:srgbClr val="FFFFFF"/>
      </a:lt2>
      <a:accent1>
        <a:srgbClr val="0070CE"/>
      </a:accent1>
      <a:accent2>
        <a:srgbClr val="78B9E7"/>
      </a:accent2>
      <a:accent3>
        <a:srgbClr val="EB148D"/>
      </a:accent3>
      <a:accent4>
        <a:srgbClr val="FFC220"/>
      </a:accent4>
      <a:accent5>
        <a:srgbClr val="76C043"/>
      </a:accent5>
      <a:accent6>
        <a:srgbClr val="F47521"/>
      </a:accent6>
      <a:hlink>
        <a:srgbClr val="F47521"/>
      </a:hlink>
      <a:folHlink>
        <a:srgbClr val="3F3F4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78dc2ff-de1d-46cd-84b0-3fd6f035f1ad">
      <UserInfo>
        <DisplayName>Ella Chan</DisplayName>
        <AccountId>411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B990CD7585D6C5499AB06072DE0D19BA" ma:contentTypeVersion="7" ma:contentTypeDescription="新建文档。" ma:contentTypeScope="" ma:versionID="bf558a7e71b5963cea11d2389a89b984">
  <xsd:schema xmlns:xsd="http://www.w3.org/2001/XMLSchema" xmlns:xs="http://www.w3.org/2001/XMLSchema" xmlns:p="http://schemas.microsoft.com/office/2006/metadata/properties" xmlns:ns2="94f43b67-3aba-4667-91ee-49f9fe87776c" xmlns:ns3="978dc2ff-de1d-46cd-84b0-3fd6f035f1ad" targetNamespace="http://schemas.microsoft.com/office/2006/metadata/properties" ma:root="true" ma:fieldsID="809b339e58ac435441c9b78605893ded" ns2:_="" ns3:_="">
    <xsd:import namespace="94f43b67-3aba-4667-91ee-49f9fe87776c"/>
    <xsd:import namespace="978dc2ff-de1d-46cd-84b0-3fd6f035f1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f43b67-3aba-4667-91ee-49f9fe8777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8dc2ff-de1d-46cd-84b0-3fd6f035f1a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A888FD-AA81-4C39-A6FC-7B811662D0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29CCEA-F3E2-464B-B7D7-5D6977132590}">
  <ds:schemaRefs>
    <ds:schemaRef ds:uri="http://purl.org/dc/dcmitype/"/>
    <ds:schemaRef ds:uri="http://purl.org/dc/elements/1.1/"/>
    <ds:schemaRef ds:uri="http://schemas.microsoft.com/office/2006/metadata/properties"/>
    <ds:schemaRef ds:uri="94f43b67-3aba-4667-91ee-49f9fe87776c"/>
    <ds:schemaRef ds:uri="http://schemas.microsoft.com/office/2006/documentManagement/types"/>
    <ds:schemaRef ds:uri="978dc2ff-de1d-46cd-84b0-3fd6f035f1a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0983BA1-986B-4475-AAB2-1A7AF9BBDD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f43b67-3aba-4667-91ee-49f9fe87776c"/>
    <ds:schemaRef ds:uri="978dc2ff-de1d-46cd-84b0-3fd6f035f1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495</Words>
  <Application>Microsoft Office PowerPoint</Application>
  <PresentationFormat>Widescreen</PresentationFormat>
  <Paragraphs>188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31</vt:i4>
      </vt:variant>
    </vt:vector>
  </HeadingPairs>
  <TitlesOfParts>
    <vt:vector size="46" baseType="lpstr">
      <vt:lpstr>等线</vt:lpstr>
      <vt:lpstr>MS PGothic</vt:lpstr>
      <vt:lpstr>Arial</vt:lpstr>
      <vt:lpstr>Bogle</vt:lpstr>
      <vt:lpstr>Bogle </vt:lpstr>
      <vt:lpstr>Bogle Black</vt:lpstr>
      <vt:lpstr>Calibri</vt:lpstr>
      <vt:lpstr>Calibri Light</vt:lpstr>
      <vt:lpstr>Wingdings</vt:lpstr>
      <vt:lpstr>Cover_Slide</vt:lpstr>
      <vt:lpstr>Chapter Cover</vt:lpstr>
      <vt:lpstr>Intl_Theme_Slide</vt:lpstr>
      <vt:lpstr>3_Intl_Theme_Slide</vt:lpstr>
      <vt:lpstr>1_Intl_Theme_Slide</vt:lpstr>
      <vt:lpstr>2_Intl_Theme_Slide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Click to add 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 Murphy</dc:creator>
  <cp:lastModifiedBy>Sara Whitlock</cp:lastModifiedBy>
  <cp:revision>50</cp:revision>
  <dcterms:created xsi:type="dcterms:W3CDTF">2018-09-20T02:54:34Z</dcterms:created>
  <dcterms:modified xsi:type="dcterms:W3CDTF">2019-01-10T18:50:23Z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0x010100B990CD7585D6C5499AB06072DE0D19BA</vt:lpwstr>
  </property>
  <property fmtid="{D5CDD505-2E9C-101B-9397-08002B2CF9AE}" pid="3" name="MSIP_Label_b24820e8-223f-4ed2-bd95-81c83f641284_Enabled">
    <vt:lpwstr>True</vt:lpwstr>
  </property>
  <property fmtid="{D5CDD505-2E9C-101B-9397-08002B2CF9AE}" pid="4" name="MSIP_Label_b24820e8-223f-4ed2-bd95-81c83f641284_SiteId">
    <vt:lpwstr>3cbcc3d3-094d-4006-9849-0d11d61f484d</vt:lpwstr>
  </property>
  <property fmtid="{D5CDD505-2E9C-101B-9397-08002B2CF9AE}" pid="5" name="MSIP_Label_b24820e8-223f-4ed2-bd95-81c83f641284_Owner">
    <vt:lpwstr>can000j@homeoffice.wal-mart.com</vt:lpwstr>
  </property>
  <property fmtid="{D5CDD505-2E9C-101B-9397-08002B2CF9AE}" pid="6" name="MSIP_Label_b24820e8-223f-4ed2-bd95-81c83f641284_SetDate">
    <vt:lpwstr>2018-10-19T13:38:57.0118792Z</vt:lpwstr>
  </property>
  <property fmtid="{D5CDD505-2E9C-101B-9397-08002B2CF9AE}" pid="7" name="MSIP_Label_b24820e8-223f-4ed2-bd95-81c83f641284_Name">
    <vt:lpwstr>Sensitive</vt:lpwstr>
  </property>
  <property fmtid="{D5CDD505-2E9C-101B-9397-08002B2CF9AE}" pid="8" name="MSIP_Label_b24820e8-223f-4ed2-bd95-81c83f641284_Application">
    <vt:lpwstr>Microsoft Azure Information Protection</vt:lpwstr>
  </property>
  <property fmtid="{D5CDD505-2E9C-101B-9397-08002B2CF9AE}" pid="9" name="MSIP_Label_b24820e8-223f-4ed2-bd95-81c83f641284_Extended_MSFT_Method">
    <vt:lpwstr>Automatic</vt:lpwstr>
  </property>
  <property fmtid="{D5CDD505-2E9C-101B-9397-08002B2CF9AE}" pid="10" name="Sensitivity">
    <vt:lpwstr>Sensitive</vt:lpwstr>
  </property>
</Properties>
</file>