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1869-859F-43A0-9803-3396AAA1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8FC04-BBAE-409C-AE4B-3B3A9E75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E496-33D2-432E-934B-7864171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B8D2-8207-4086-85DC-02183BD5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C9B7-0F16-4DB5-9F92-0BBE2BB7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1F07-6DB2-4888-A603-AC849FD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36B61-3067-4CDA-AF6A-A6DA0047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AE1F-3F2E-4F31-80A8-07591C6C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0665-B109-4DE8-B0DB-680992CB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907D-E4CF-4F90-A507-0CA3CC7E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6CA71-78FF-494C-B11E-D99ED1EA2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C7F40-A331-472B-BE0C-9A15832D3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F04F-517B-484B-A5A2-0F74F02D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FD0E-693F-463A-A314-EBF85E26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C709-7239-4B22-BAEA-CDAC17DC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F972-725C-4CB3-AA01-282713AC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A0F5-BDBD-435D-B6C8-AE354708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4582-86F5-4D1A-A463-0D55FE4A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7621-E7A5-43DB-91FA-99D5F174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D1AC-DC61-4179-AA8B-01C9F4C5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B4BB-AAB8-4C1E-98EC-821BEE29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86A9-F8FF-48B1-AFE4-B3CB851D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2220-BE3E-4764-849D-823E4A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ED51-B709-4119-B3DA-DFBB3754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B55E-AAF1-4627-B72C-F13F7B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E69-2AF0-4356-BD2E-7D4D5A0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1A45-CF50-44CA-9FF7-4DADE1FD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F87D7-C35B-4A60-B2AC-BB6067B5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866E-CD36-4BE9-A385-9D2BB32B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0790-3465-4DD2-BD80-28A507C4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AB79-F671-4334-A6D7-9CA813C6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8ED-DF01-443E-BC3D-E055E586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4032-D292-48D7-8B65-F872A92B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C9991-0441-4267-9D05-A7E6E42C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28A9D-14E9-45C9-BE22-B3F18CFF1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822AE-F2DB-43E0-9708-6579EDF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53470-C904-4899-8A5B-F536607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28D3D-B85E-4F33-9F6B-D2EBB923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30F6-52F0-45CF-A413-E22DFD55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6E7-5B15-46C5-8C63-23453F64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FD75B-E090-43E7-86BC-D3372A6E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D8830-B4BC-4125-A8CC-748DECC5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92A3-A7CF-46DA-8CD0-EF5B3031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01027-EE92-48FA-A67A-98731FE8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716C-47C1-4B78-8A09-9AA464C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86C2-89D9-4CED-9AE3-EF24670B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A373-8AC3-44D0-B061-6EAC2AEA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6351-6A9D-4925-A463-BFC8222A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E0CE-E097-411D-8AFC-D62A675F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14B7-795B-4C69-A07C-7613B3C8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B4B05-D19F-49CC-A0B7-F1CD6175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E19A-97B0-45CF-80AC-B0DE1265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16F3-97C9-4B23-9895-9D28722E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F2C67-D73E-44A5-AC30-8FFEF13A6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4B43-6AD1-4238-A77E-92ABAD54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028D-4E60-440D-9326-8055B275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6F98-C8D2-4E96-8CD5-A87B336B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1A4D-2F98-45A7-A1BA-48DF1E4F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C7943-D9D5-4123-8A4A-101A0DAE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5579-628C-4364-81CD-A4D31F86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8F57-729E-4331-BFBB-F0A56F7E0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B356-E77E-40F8-BEE9-E8783AD70F5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0779-8840-4E21-B056-665222CF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9B70-D72F-4454-B7E9-0FECC198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0C2C-1100-4168-862C-24ABEC0C7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0DA-F524-4BB2-90C6-023C3597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3E029-74B0-4116-B845-8EA6017B7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aymaxxpro.com/wp-content/uploads/2017/05/IOT.jpg">
            <a:extLst>
              <a:ext uri="{FF2B5EF4-FFF2-40B4-BE49-F238E27FC236}">
                <a16:creationId xmlns:a16="http://schemas.microsoft.com/office/drawing/2014/main" id="{D2ADDB5A-9146-40E5-A514-DD3145CB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techpk.net/wp-content/uploads/2016/02/ARDUINO_NANO_03.png">
            <a:extLst>
              <a:ext uri="{FF2B5EF4-FFF2-40B4-BE49-F238E27FC236}">
                <a16:creationId xmlns:a16="http://schemas.microsoft.com/office/drawing/2014/main" id="{3C780940-BECB-444C-8A91-7946F42A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0"/>
            <a:ext cx="862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9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fbeeldingsresultaat voor pir sensors">
            <a:extLst>
              <a:ext uri="{FF2B5EF4-FFF2-40B4-BE49-F238E27FC236}">
                <a16:creationId xmlns:a16="http://schemas.microsoft.com/office/drawing/2014/main" id="{8ED9D034-C4A5-4861-BE39-FA33E5C46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4100" y="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Afbeeldingsresultaat voor pir sensors">
            <a:extLst>
              <a:ext uri="{FF2B5EF4-FFF2-40B4-BE49-F238E27FC236}">
                <a16:creationId xmlns:a16="http://schemas.microsoft.com/office/drawing/2014/main" id="{A2CD7700-569A-4A37-BD64-4C34C952C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://www.circuitdiagramworld.com/uploads/allimg/2016040514/nwh4vsucyng.jpg">
            <a:extLst>
              <a:ext uri="{FF2B5EF4-FFF2-40B4-BE49-F238E27FC236}">
                <a16:creationId xmlns:a16="http://schemas.microsoft.com/office/drawing/2014/main" id="{2AB35B3F-72CF-4CEC-9F75-B1F1BD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9" y="315344"/>
            <a:ext cx="1865037" cy="1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hackster.imgix.net/uploads/attachments/260752/motor20with20driver_NbqaznEGUA.jpg?auto=compress%2Cformat&amp;w=400&amp;h=300&amp;fit=min">
            <a:extLst>
              <a:ext uri="{FF2B5EF4-FFF2-40B4-BE49-F238E27FC236}">
                <a16:creationId xmlns:a16="http://schemas.microsoft.com/office/drawing/2014/main" id="{49EEEBFF-52D1-4207-8831-C57930C3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0" y="4411852"/>
            <a:ext cx="2225821" cy="17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prd-mediafolder.s3-eu-west-1.amazonaws.com/sys-master/images/hdd/h5f/8947923419166/bediening-511-300.jpg">
            <a:extLst>
              <a:ext uri="{FF2B5EF4-FFF2-40B4-BE49-F238E27FC236}">
                <a16:creationId xmlns:a16="http://schemas.microsoft.com/office/drawing/2014/main" id="{06F8255A-F38D-461D-A5FE-F9C716DE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97" y="4127383"/>
            <a:ext cx="3589304" cy="21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robotshop.com/media/files/images2/parallax-ping-ultrasonic-sensor-large.jpg">
            <a:extLst>
              <a:ext uri="{FF2B5EF4-FFF2-40B4-BE49-F238E27FC236}">
                <a16:creationId xmlns:a16="http://schemas.microsoft.com/office/drawing/2014/main" id="{966D6B1E-C41A-4347-A874-7ED97A11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374" y="816994"/>
            <a:ext cx="2264912" cy="14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nsors-for-Arduino.jpg (1500×1500)">
            <a:extLst>
              <a:ext uri="{FF2B5EF4-FFF2-40B4-BE49-F238E27FC236}">
                <a16:creationId xmlns:a16="http://schemas.microsoft.com/office/drawing/2014/main" id="{75FE0C84-A03C-408C-AAA3-70D03047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6750050" cy="69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301o583r8shhildde3s0vcnh-wpengine.netdna-ssl.com/wp-content/uploads/2017/08/MQTTorg-logo.jpg">
            <a:extLst>
              <a:ext uri="{FF2B5EF4-FFF2-40B4-BE49-F238E27FC236}">
                <a16:creationId xmlns:a16="http://schemas.microsoft.com/office/drawing/2014/main" id="{2DC11105-C675-4DB3-B674-306726E3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6" y="239741"/>
            <a:ext cx="5570290" cy="163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agefaultblog.files.wordpress.com/2017/02/mqtt.png?w=640">
            <a:extLst>
              <a:ext uri="{FF2B5EF4-FFF2-40B4-BE49-F238E27FC236}">
                <a16:creationId xmlns:a16="http://schemas.microsoft.com/office/drawing/2014/main" id="{D202166E-939E-43FD-98DB-0389193B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88" y="1966508"/>
            <a:ext cx="7801762" cy="47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vatars1.githubusercontent.com/u/5375661?s=400&amp;v=4">
            <a:extLst>
              <a:ext uri="{FF2B5EF4-FFF2-40B4-BE49-F238E27FC236}">
                <a16:creationId xmlns:a16="http://schemas.microsoft.com/office/drawing/2014/main" id="{DB3FA5CB-D9B2-4719-887D-4EB9A16A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04" y="190150"/>
            <a:ext cx="1974210" cy="19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0FE4D-911A-44D7-B0AA-D79CCB0F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6" y="190150"/>
            <a:ext cx="8321879" cy="5387971"/>
          </a:xfrm>
          <a:prstGeom prst="rect">
            <a:avLst/>
          </a:prstGeom>
        </p:spPr>
      </p:pic>
      <p:pic>
        <p:nvPicPr>
          <p:cNvPr id="5124" name="Picture 4" descr="https://camo.githubusercontent.com/a9711baa7a193c03a65272e2263c06ab2fad5d28/687474703a2f2f6e6f64657265642e6f72672f696d616765732f64617368626f617264652e706e67">
            <a:extLst>
              <a:ext uri="{FF2B5EF4-FFF2-40B4-BE49-F238E27FC236}">
                <a16:creationId xmlns:a16="http://schemas.microsoft.com/office/drawing/2014/main" id="{610B41A6-A886-42E1-873D-E728724F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14" y="2286350"/>
            <a:ext cx="5715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8BB2-2ABD-44AD-B023-C68BC0C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45F7-9DE5-4083-ACF2-067991D6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fbeeldingsresultaat voor people">
            <a:extLst>
              <a:ext uri="{FF2B5EF4-FFF2-40B4-BE49-F238E27FC236}">
                <a16:creationId xmlns:a16="http://schemas.microsoft.com/office/drawing/2014/main" id="{EB422EBE-460B-4E44-9BDC-AE4ADE0D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0117"/>
            <a:ext cx="12192000" cy="737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0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van Leuwen</dc:creator>
  <cp:lastModifiedBy>Ronald van Leuwen</cp:lastModifiedBy>
  <cp:revision>4</cp:revision>
  <dcterms:created xsi:type="dcterms:W3CDTF">2017-11-23T11:31:19Z</dcterms:created>
  <dcterms:modified xsi:type="dcterms:W3CDTF">2017-11-23T12:12:57Z</dcterms:modified>
</cp:coreProperties>
</file>