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4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5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2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4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8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69A6-D134-4143-A42F-045B7CBD92C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A5C0-E78C-4869-8586-4575A04F24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Horizon Camera</a:t>
            </a:r>
            <a:endParaRPr lang="en-US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403648" y="4461960"/>
            <a:ext cx="6400800" cy="324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Marek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Korenciak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5011">
            <a:off x="-17476" y="214522"/>
            <a:ext cx="2062388" cy="2062388"/>
          </a:xfrm>
          <a:prstGeom prst="rect">
            <a:avLst/>
          </a:prstGeom>
          <a:effectLst>
            <a:reflection stA="54000" endPos="65000" dist="50800" dir="5400000" sy="-100000" algn="bl" rotWithShape="0"/>
          </a:effec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346">
            <a:off x="7166615" y="177480"/>
            <a:ext cx="1934344" cy="1934344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3851">
            <a:off x="7049000" y="3041815"/>
            <a:ext cx="1890044" cy="189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sk-SK" dirty="0" smtClean="0"/>
              <a:t> </a:t>
            </a:r>
            <a:r>
              <a:rPr lang="en-US" dirty="0" smtClean="0"/>
              <a:t>did</a:t>
            </a:r>
            <a:r>
              <a:rPr lang="sk-SK" dirty="0" smtClean="0"/>
              <a:t> I </a:t>
            </a:r>
            <a:r>
              <a:rPr lang="en-US" dirty="0" smtClean="0"/>
              <a:t>make this application</a:t>
            </a:r>
          </a:p>
          <a:p>
            <a:r>
              <a:rPr lang="en-US" dirty="0" smtClean="0"/>
              <a:t>Functionalities of application</a:t>
            </a:r>
          </a:p>
          <a:p>
            <a:r>
              <a:rPr lang="en-US" dirty="0" smtClean="0"/>
              <a:t>Working process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 rot="19734983">
            <a:off x="7459759" y="259332"/>
            <a:ext cx="1392810" cy="1437755"/>
          </a:xfrm>
          <a:prstGeom prst="rect">
            <a:avLst/>
          </a:prstGeo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application??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err="1" smtClean="0"/>
              <a:t>SolarGis</a:t>
            </a:r>
            <a:endParaRPr lang="en-US" dirty="0" smtClean="0"/>
          </a:p>
          <a:p>
            <a:r>
              <a:rPr lang="en-US" dirty="0" smtClean="0"/>
              <a:t>Gathering data of solar irradiation</a:t>
            </a:r>
            <a:endParaRPr lang="sk-SK" dirty="0" smtClean="0"/>
          </a:p>
          <a:p>
            <a:r>
              <a:rPr lang="en-US" dirty="0" smtClean="0"/>
              <a:t>Terrain work</a:t>
            </a:r>
            <a:r>
              <a:rPr lang="sk-SK" dirty="0" smtClean="0"/>
              <a:t>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47" y="2859782"/>
            <a:ext cx="3446354" cy="188400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23878"/>
            <a:ext cx="3600400" cy="90010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 rot="20330289">
            <a:off x="7514841" y="144844"/>
            <a:ext cx="1584176" cy="1440160"/>
          </a:xfrm>
          <a:prstGeom prst="rect">
            <a:avLst/>
          </a:prstGeom>
          <a:blipFill dpi="0" rotWithShape="1">
            <a:blip r:embed="rId4">
              <a:alphaModFix amt="3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application??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easier terrain work</a:t>
            </a:r>
          </a:p>
          <a:p>
            <a:r>
              <a:rPr lang="en-US" dirty="0" smtClean="0"/>
              <a:t>Faster server computing</a:t>
            </a:r>
          </a:p>
          <a:p>
            <a:r>
              <a:rPr lang="en-US" dirty="0" smtClean="0"/>
              <a:t>More comfortable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95082"/>
            <a:ext cx="3203848" cy="177991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26568"/>
            <a:ext cx="2818656" cy="176166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 rot="20588594">
            <a:off x="7377707" y="205762"/>
            <a:ext cx="1728000" cy="1728000"/>
          </a:xfrm>
          <a:prstGeom prst="rect">
            <a:avLst/>
          </a:prstGeom>
          <a:blipFill dpi="0" rotWithShape="1">
            <a:blip r:embed="rId4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409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application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normal photo application</a:t>
            </a:r>
          </a:p>
          <a:p>
            <a:pPr lvl="1"/>
            <a:r>
              <a:rPr lang="en-US" dirty="0" smtClean="0"/>
              <a:t>Take photo</a:t>
            </a:r>
          </a:p>
          <a:p>
            <a:pPr lvl="1"/>
            <a:r>
              <a:rPr lang="en-US" dirty="0" smtClean="0"/>
              <a:t>Record videos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78040"/>
            <a:ext cx="2808312" cy="187292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98311"/>
            <a:ext cx="2771800" cy="1559138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7308304" y="0"/>
            <a:ext cx="1944216" cy="1995686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application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functions:</a:t>
            </a:r>
          </a:p>
          <a:p>
            <a:pPr lvl="1"/>
            <a:r>
              <a:rPr lang="en-US" dirty="0" smtClean="0"/>
              <a:t>Save GPS + orientation of photos</a:t>
            </a:r>
          </a:p>
          <a:p>
            <a:pPr lvl="1"/>
            <a:r>
              <a:rPr lang="en-US" dirty="0" smtClean="0"/>
              <a:t>Cut videos to photos</a:t>
            </a:r>
          </a:p>
          <a:p>
            <a:pPr lvl="1"/>
            <a:r>
              <a:rPr lang="en-US" dirty="0" smtClean="0"/>
              <a:t>Take automatic panorama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1790"/>
            <a:ext cx="1934344" cy="193434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7352">
            <a:off x="7435922" y="129753"/>
            <a:ext cx="1717230" cy="17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Notifications</a:t>
            </a:r>
            <a:endParaRPr lang="sk-SK" dirty="0" smtClean="0"/>
          </a:p>
          <a:p>
            <a:pPr lvl="1"/>
            <a:r>
              <a:rPr lang="sk-SK" dirty="0" err="1" smtClean="0"/>
              <a:t>Automatic</a:t>
            </a:r>
            <a:r>
              <a:rPr lang="sk-SK" dirty="0" smtClean="0"/>
              <a:t>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sending</a:t>
            </a:r>
            <a:endParaRPr lang="sk-SK" dirty="0" smtClean="0"/>
          </a:p>
          <a:p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hardest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Orientation</a:t>
            </a:r>
            <a:r>
              <a:rPr lang="sk-SK" dirty="0" smtClean="0"/>
              <a:t> </a:t>
            </a:r>
            <a:r>
              <a:rPr lang="sk-SK" dirty="0" err="1" smtClean="0"/>
              <a:t>sensors</a:t>
            </a:r>
            <a:r>
              <a:rPr lang="sk-SK" dirty="0" smtClean="0"/>
              <a:t> </a:t>
            </a:r>
            <a:r>
              <a:rPr lang="sk-SK" dirty="0" err="1" smtClean="0"/>
              <a:t>implementation</a:t>
            </a:r>
            <a:endParaRPr lang="sk-SK" dirty="0" smtClean="0"/>
          </a:p>
          <a:p>
            <a:pPr lvl="1"/>
            <a:r>
              <a:rPr lang="sk-SK" dirty="0" err="1" smtClean="0"/>
              <a:t>Think</a:t>
            </a:r>
            <a:r>
              <a:rPr lang="sk-SK" dirty="0" smtClean="0"/>
              <a:t> </a:t>
            </a:r>
            <a:r>
              <a:rPr lang="sk-SK" dirty="0" err="1" smtClean="0"/>
              <a:t>up</a:t>
            </a:r>
            <a:r>
              <a:rPr lang="sk-SK" dirty="0" smtClean="0"/>
              <a:t> </a:t>
            </a:r>
            <a:r>
              <a:rPr lang="sk-SK" dirty="0" err="1" smtClean="0"/>
              <a:t>appropriate</a:t>
            </a:r>
            <a:r>
              <a:rPr lang="sk-SK" dirty="0" smtClean="0"/>
              <a:t> </a:t>
            </a:r>
            <a:r>
              <a:rPr lang="sk-SK" dirty="0" err="1" smtClean="0"/>
              <a:t>variable</a:t>
            </a:r>
            <a:r>
              <a:rPr lang="sk-SK" dirty="0" smtClean="0"/>
              <a:t> </a:t>
            </a:r>
            <a:r>
              <a:rPr lang="sk-SK" dirty="0" err="1" smtClean="0"/>
              <a:t>names</a:t>
            </a:r>
            <a:r>
              <a:rPr lang="sk-SK" dirty="0" smtClean="0"/>
              <a:t> :D</a:t>
            </a:r>
          </a:p>
          <a:p>
            <a:pPr lvl="1"/>
            <a:endParaRPr lang="en-US" dirty="0"/>
          </a:p>
        </p:txBody>
      </p:sp>
      <p:sp>
        <p:nvSpPr>
          <p:cNvPr id="5" name="Obdĺžnik 4"/>
          <p:cNvSpPr/>
          <p:nvPr/>
        </p:nvSpPr>
        <p:spPr>
          <a:xfrm rot="20281577">
            <a:off x="7450813" y="230603"/>
            <a:ext cx="1512168" cy="1440160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Demo</a:t>
            </a:r>
            <a:endParaRPr lang="en-US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7614"/>
            <a:ext cx="1909167" cy="3394075"/>
          </a:xfrm>
        </p:spPr>
      </p:pic>
      <p:sp>
        <p:nvSpPr>
          <p:cNvPr id="4" name="Obdĺžnik 3"/>
          <p:cNvSpPr/>
          <p:nvPr/>
        </p:nvSpPr>
        <p:spPr>
          <a:xfrm rot="19986403">
            <a:off x="7477269" y="232262"/>
            <a:ext cx="1440160" cy="1728192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7614"/>
            <a:ext cx="1909575" cy="33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973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100</Words>
  <Application>Microsoft Office PowerPoint</Application>
  <PresentationFormat>Prezentácia na obrazovke (16:9)</PresentationFormat>
  <Paragraphs>35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Horizon Camera</vt:lpstr>
      <vt:lpstr>Contents</vt:lpstr>
      <vt:lpstr>Why this application??</vt:lpstr>
      <vt:lpstr>Why this application??</vt:lpstr>
      <vt:lpstr>Functions of application</vt:lpstr>
      <vt:lpstr>Functions of application</vt:lpstr>
      <vt:lpstr>Working process</vt:lpstr>
      <vt:lpstr>Demo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 Camera</dc:title>
  <dc:creator>Markos</dc:creator>
  <cp:lastModifiedBy>Markos</cp:lastModifiedBy>
  <cp:revision>14</cp:revision>
  <dcterms:created xsi:type="dcterms:W3CDTF">2016-12-06T19:01:50Z</dcterms:created>
  <dcterms:modified xsi:type="dcterms:W3CDTF">2016-12-06T20:31:45Z</dcterms:modified>
</cp:coreProperties>
</file>