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779-4C65-4F29-9876-A93A7347158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32BA-8785-4BEA-B95C-FF6BD561C0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/>
              <a:t>JRxD</a:t>
            </a:r>
            <a:r>
              <a:rPr lang="en-US" sz="8000" dirty="0"/>
              <a:t/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 Image Search Engine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 the </a:t>
            </a:r>
            <a:r>
              <a:rPr lang="en-US" b="1" dirty="0" smtClean="0"/>
              <a:t>file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: Creating Codebook by 'cluster_features.py'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/>
              <a:t>python cluster_features.py </a:t>
            </a:r>
            <a:r>
              <a:rPr lang="en-US" b="1" dirty="0" smtClean="0"/>
              <a:t> -</a:t>
            </a:r>
            <a:r>
              <a:rPr lang="en-US" b="1" dirty="0"/>
              <a:t>f BRISK_BRISK/features.hdf5</a:t>
            </a:r>
            <a:endParaRPr lang="en-US" dirty="0"/>
          </a:p>
          <a:p>
            <a:pPr>
              <a:buNone/>
            </a:pPr>
            <a:r>
              <a:rPr lang="en-US" b="1" dirty="0"/>
              <a:t>-c BRISK_BRISK/</a:t>
            </a:r>
            <a:r>
              <a:rPr lang="en-US" b="1" dirty="0" err="1"/>
              <a:t>vocab.cpickle</a:t>
            </a:r>
            <a:r>
              <a:rPr lang="en-US" b="1" dirty="0"/>
              <a:t> </a:t>
            </a:r>
            <a:r>
              <a:rPr lang="en-US" b="1" dirty="0" smtClean="0"/>
              <a:t> -</a:t>
            </a:r>
            <a:r>
              <a:rPr lang="en-US" b="1" dirty="0"/>
              <a:t>k 1536 </a:t>
            </a:r>
            <a:r>
              <a:rPr lang="en-US" b="1" dirty="0" smtClean="0"/>
              <a:t> -</a:t>
            </a:r>
            <a:r>
              <a:rPr lang="en-US" b="1" dirty="0"/>
              <a:t>p 0.25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Each of the arguments detail are as below:</a:t>
            </a:r>
          </a:p>
          <a:p>
            <a:pPr lvl="0"/>
            <a:r>
              <a:rPr lang="en-US" dirty="0"/>
              <a:t>‘-f’: The path to HDF5 database that contains features information.</a:t>
            </a:r>
          </a:p>
          <a:p>
            <a:pPr lvl="0"/>
            <a:r>
              <a:rPr lang="en-US" dirty="0"/>
              <a:t>‘-c’: The path to the dictionary that </a:t>
            </a:r>
            <a:r>
              <a:rPr lang="en-US" dirty="0" err="1"/>
              <a:t>storedthe</a:t>
            </a:r>
            <a:r>
              <a:rPr lang="en-US" dirty="0"/>
              <a:t> resulting cluster centers on disk.</a:t>
            </a:r>
          </a:p>
          <a:p>
            <a:pPr lvl="0"/>
            <a:r>
              <a:rPr lang="en-US" dirty="0"/>
              <a:t>‘-k</a:t>
            </a:r>
            <a:r>
              <a:rPr lang="en-US" dirty="0" smtClean="0"/>
              <a:t>’: The </a:t>
            </a:r>
            <a:r>
              <a:rPr lang="en-US" dirty="0"/>
              <a:t>number of clusters will be generated. </a:t>
            </a:r>
          </a:p>
          <a:p>
            <a:pPr lvl="0"/>
            <a:r>
              <a:rPr lang="en-US" dirty="0"/>
              <a:t>‘-p’: The size of the feature vector sample size.</a:t>
            </a:r>
          </a:p>
          <a:p>
            <a:pPr marL="0">
              <a:buNone/>
            </a:pPr>
            <a:r>
              <a:rPr lang="en-US" dirty="0"/>
              <a:t> </a:t>
            </a:r>
          </a:p>
          <a:p>
            <a:pPr marL="0">
              <a:buNone/>
            </a:pPr>
            <a:r>
              <a:rPr lang="en-US" dirty="0"/>
              <a:t>After executed the cluster_features.py script, we have </a:t>
            </a:r>
            <a:r>
              <a:rPr lang="en-US" dirty="0" smtClean="0"/>
              <a:t>a .</a:t>
            </a:r>
            <a:r>
              <a:rPr lang="en-US" dirty="0" err="1"/>
              <a:t>cpickle</a:t>
            </a:r>
            <a:r>
              <a:rPr lang="en-US" dirty="0"/>
              <a:t> file contains the visual vocabulary.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3</a:t>
            </a:r>
            <a:r>
              <a:rPr lang="en-US" sz="2400" dirty="0"/>
              <a:t>: Forming the Bag-of-Visual-Words(BOVW) by </a:t>
            </a:r>
            <a:r>
              <a:rPr lang="en-US" sz="2400" dirty="0" smtClean="0"/>
              <a:t>'extract_bovw.py‘</a:t>
            </a:r>
            <a:endParaRPr lang="en-US" sz="2400" dirty="0"/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extract_bovw.py </a:t>
            </a:r>
            <a:r>
              <a:rPr lang="en-US" sz="2400" b="1" dirty="0" smtClean="0"/>
              <a:t> -</a:t>
            </a:r>
            <a:r>
              <a:rPr lang="en-US" sz="2400" b="1" dirty="0"/>
              <a:t>f BRISK_BRISK/features.hdf5</a:t>
            </a:r>
            <a:endParaRPr lang="en-US" sz="2400" dirty="0"/>
          </a:p>
          <a:p>
            <a:pPr marL="0">
              <a:buNone/>
            </a:pPr>
            <a:r>
              <a:rPr lang="en-US" sz="2400" b="1" dirty="0"/>
              <a:t>-c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b BRISK_BRISK/bovw.hdf5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d </a:t>
            </a:r>
            <a:r>
              <a:rPr lang="en-US" sz="2400" b="1" dirty="0" smtClean="0"/>
              <a:t>BRISK_BRISK/</a:t>
            </a:r>
            <a:r>
              <a:rPr lang="en-US" sz="2400" b="1" dirty="0" err="1" smtClean="0"/>
              <a:t>idf.cpickle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3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>
              <a:buNone/>
            </a:pPr>
            <a:r>
              <a:rPr lang="en-US" sz="3100" dirty="0" smtClean="0"/>
              <a:t>We’ll also need to specify several arguments to extract BOVW histogram representations from each image and store </a:t>
            </a:r>
            <a:r>
              <a:rPr lang="en-US" sz="3100" dirty="0" err="1" smtClean="0"/>
              <a:t>intothe</a:t>
            </a:r>
            <a:r>
              <a:rPr lang="en-US" sz="3100" dirty="0" smtClean="0"/>
              <a:t> HDF5 dataset.</a:t>
            </a:r>
          </a:p>
          <a:p>
            <a:pPr lvl="0"/>
            <a:r>
              <a:rPr lang="en-US" sz="3100" dirty="0" smtClean="0"/>
              <a:t>‘-f’: The path to the HDF5 dataset </a:t>
            </a:r>
            <a:r>
              <a:rPr lang="en-US" sz="3100" dirty="0" err="1" smtClean="0"/>
              <a:t>containingthe</a:t>
            </a:r>
            <a:r>
              <a:rPr lang="en-US" sz="3100" dirty="0" smtClean="0"/>
              <a:t> </a:t>
            </a:r>
            <a:r>
              <a:rPr lang="en-US" sz="3100" dirty="0" err="1" smtClean="0"/>
              <a:t>extractedkeypoints</a:t>
            </a:r>
            <a:r>
              <a:rPr lang="en-US" sz="3100" dirty="0" smtClean="0"/>
              <a:t> and local invariant descriptors</a:t>
            </a:r>
          </a:p>
          <a:p>
            <a:pPr lvl="0"/>
            <a:r>
              <a:rPr lang="en-US" sz="3100" dirty="0" smtClean="0"/>
              <a:t>‘-c’: The path to the codebook.</a:t>
            </a:r>
          </a:p>
          <a:p>
            <a:pPr lvl="0"/>
            <a:r>
              <a:rPr lang="en-US" sz="3100" dirty="0" smtClean="0"/>
              <a:t>‘-b’: The path </a:t>
            </a:r>
            <a:r>
              <a:rPr lang="en-US" sz="3100" dirty="0" err="1" smtClean="0"/>
              <a:t>ofthe</a:t>
            </a:r>
            <a:r>
              <a:rPr lang="en-US" sz="3100" dirty="0" smtClean="0"/>
              <a:t> HDF5 database storing the BOVW representations.</a:t>
            </a:r>
          </a:p>
          <a:p>
            <a:pPr lvl="0"/>
            <a:r>
              <a:rPr lang="en-US" sz="3100" dirty="0" smtClean="0"/>
              <a:t>‘-d’: The path to inverse document frequency counts will be stored.</a:t>
            </a:r>
          </a:p>
          <a:p>
            <a:pPr lvl="0"/>
            <a:r>
              <a:rPr lang="en-US" sz="3100" dirty="0" smtClean="0"/>
              <a:t>‘-s’: The size of managing a buffer of BOVW histograms.</a:t>
            </a:r>
          </a:p>
          <a:p>
            <a:pPr marL="0">
              <a:buNone/>
            </a:pPr>
            <a:r>
              <a:rPr lang="en-US" sz="3100" dirty="0" smtClean="0"/>
              <a:t>Now, each feature vector has been quantized using the codebook we construct to build the resulting histogram.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4</a:t>
            </a:r>
            <a:r>
              <a:rPr lang="en-US" sz="2400" dirty="0"/>
              <a:t>: Building the </a:t>
            </a:r>
            <a:r>
              <a:rPr lang="en-US" sz="2400" dirty="0" err="1"/>
              <a:t>Redis</a:t>
            </a:r>
            <a:r>
              <a:rPr lang="en-US" sz="2400" dirty="0"/>
              <a:t>-index by </a:t>
            </a:r>
            <a:r>
              <a:rPr lang="en-US" sz="2400" dirty="0" smtClean="0"/>
              <a:t>'build_redis_index.py‘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build_redis_index.py -b </a:t>
            </a:r>
            <a:r>
              <a:rPr lang="en-US" sz="2400" b="1" dirty="0" smtClean="0"/>
              <a:t>BRISK_BRISK/bovw.hdf5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We only need to specify the argument ‘-b’ , the path to the BOVW database, to build the inverted index using the </a:t>
            </a:r>
            <a:r>
              <a:rPr lang="en-US" sz="2400" dirty="0" err="1"/>
              <a:t>Redis</a:t>
            </a:r>
            <a:r>
              <a:rPr lang="en-US" sz="2400" dirty="0"/>
              <a:t> data stored</a:t>
            </a:r>
            <a:r>
              <a:rPr lang="en-US" sz="2400" dirty="0" smtClean="0"/>
              <a:t>. Once we have </a:t>
            </a:r>
            <a:r>
              <a:rPr lang="en-US" sz="2400" dirty="0"/>
              <a:t>built the inverted index, find all image IDs that contain the visual word </a:t>
            </a:r>
            <a:r>
              <a:rPr lang="en-US" sz="2400" dirty="0" smtClean="0"/>
              <a:t>IDs, </a:t>
            </a:r>
            <a:r>
              <a:rPr lang="en-US" sz="2400" dirty="0"/>
              <a:t>then take these image IDs and use them to perform the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5</a:t>
            </a:r>
            <a:r>
              <a:rPr lang="en-US" sz="2400" dirty="0"/>
              <a:t>: Search by </a:t>
            </a:r>
            <a:r>
              <a:rPr lang="en-US" sz="2400" dirty="0" smtClean="0"/>
              <a:t>'search.py‘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search.py -d </a:t>
            </a:r>
            <a:r>
              <a:rPr lang="en-US" sz="2400" b="1" dirty="0" err="1"/>
              <a:t>ukbench</a:t>
            </a:r>
            <a:r>
              <a:rPr lang="en-US" sz="2400" b="1" dirty="0"/>
              <a:t> -f BRISK_BRISK/features.hdf5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b </a:t>
            </a:r>
            <a:r>
              <a:rPr lang="en-US" sz="2400" b="1" dirty="0" smtClean="0"/>
              <a:t>BRISK_BRISK/bovw.hdf5  -c </a:t>
            </a:r>
            <a:r>
              <a:rPr lang="en-US" sz="2400" b="1" dirty="0"/>
              <a:t>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r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relevant.json</a:t>
            </a:r>
            <a:r>
              <a:rPr lang="en-US" sz="2400" b="1" dirty="0" smtClean="0"/>
              <a:t>  -q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/ukbench00258.jpg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Make sure the value uses in Line 29 and 30 is the same as step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5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en-US" dirty="0"/>
              <a:t>Extract all image IDs out of an inverted index and compute the distance between images that have a sufficient number of visual words in common.</a:t>
            </a:r>
          </a:p>
          <a:p>
            <a:pPr marL="0">
              <a:buNone/>
            </a:pPr>
            <a:r>
              <a:rPr lang="en-US" dirty="0"/>
              <a:t>To perform a search, the following arguments are required:</a:t>
            </a:r>
          </a:p>
          <a:p>
            <a:pPr lvl="0"/>
            <a:r>
              <a:rPr lang="en-US" dirty="0"/>
              <a:t>‘-d’: The path to dataset (</a:t>
            </a:r>
            <a:r>
              <a:rPr lang="en-US" dirty="0" err="1"/>
              <a:t>UKBench</a:t>
            </a:r>
            <a:r>
              <a:rPr lang="en-US" dirty="0"/>
              <a:t>). Use this path to load results from disk and display them.</a:t>
            </a:r>
          </a:p>
          <a:p>
            <a:pPr lvl="0"/>
            <a:r>
              <a:rPr lang="en-US" dirty="0"/>
              <a:t>‘-f’: The path to the HDF5 dataset storing the raw features.</a:t>
            </a:r>
          </a:p>
          <a:p>
            <a:pPr lvl="0"/>
            <a:r>
              <a:rPr lang="en-US" dirty="0"/>
              <a:t>‘-b’: The path to the BOVW HDF5 dataset.</a:t>
            </a:r>
          </a:p>
          <a:p>
            <a:pPr lvl="0"/>
            <a:r>
              <a:rPr lang="en-US" dirty="0"/>
              <a:t>‘-c’: The path to the codebook.</a:t>
            </a:r>
          </a:p>
          <a:p>
            <a:pPr lvl="0"/>
            <a:r>
              <a:rPr lang="en-US" dirty="0"/>
              <a:t>‘-</a:t>
            </a:r>
            <a:r>
              <a:rPr lang="en-US" dirty="0" err="1"/>
              <a:t>i</a:t>
            </a:r>
            <a:r>
              <a:rPr lang="en-US" dirty="0"/>
              <a:t>’: The inverted index array, but we’ll simply ignore this switch for now.</a:t>
            </a:r>
          </a:p>
          <a:p>
            <a:pPr lvl="0"/>
            <a:r>
              <a:rPr lang="en-US" dirty="0"/>
              <a:t>‘-r’: The path to the file that holds relevant images mappings, allowing us to determine the accuracy of the result.</a:t>
            </a:r>
          </a:p>
          <a:p>
            <a:pPr lvl="0"/>
            <a:r>
              <a:rPr lang="en-US" dirty="0"/>
              <a:t>‘-q’: The path to our query image.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en-US" sz="2400" b="1" dirty="0"/>
              <a:t>Step 6</a:t>
            </a:r>
            <a:r>
              <a:rPr lang="en-US" sz="2400" dirty="0"/>
              <a:t>: Evaluate by ‘evaluate.py</a:t>
            </a:r>
            <a:r>
              <a:rPr lang="en-US" sz="2400" dirty="0" smtClean="0"/>
              <a:t>’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search.py -d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  </a:t>
            </a:r>
            <a:r>
              <a:rPr lang="en-US" sz="2400" b="1" dirty="0"/>
              <a:t>-f BRISK_BRISK/features.hdf5 </a:t>
            </a:r>
            <a:r>
              <a:rPr lang="en-US" sz="2400" b="1" dirty="0" smtClean="0"/>
              <a:t>   -</a:t>
            </a:r>
            <a:r>
              <a:rPr lang="en-US" sz="2400" b="1" dirty="0"/>
              <a:t>b </a:t>
            </a:r>
            <a:r>
              <a:rPr lang="en-US" sz="2400" b="1" dirty="0" smtClean="0"/>
              <a:t>BRISK_BRISK/bovw.hdf5  -</a:t>
            </a:r>
            <a:r>
              <a:rPr lang="en-US" sz="2400" b="1" dirty="0"/>
              <a:t>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r </a:t>
            </a:r>
            <a:r>
              <a:rPr lang="en-US" sz="2400" b="1" dirty="0" err="1"/>
              <a:t>ukbench</a:t>
            </a:r>
            <a:r>
              <a:rPr lang="en-US" sz="2400" b="1" dirty="0"/>
              <a:t>/</a:t>
            </a:r>
            <a:r>
              <a:rPr lang="en-US" sz="2400" b="1" dirty="0" err="1"/>
              <a:t>relevant.json</a:t>
            </a:r>
            <a:endParaRPr lang="en-US" sz="2400" dirty="0"/>
          </a:p>
          <a:p>
            <a:pPr marL="0">
              <a:buNone/>
            </a:pPr>
            <a:r>
              <a:rPr lang="en-US" sz="2400" dirty="0"/>
              <a:t> </a:t>
            </a:r>
          </a:p>
          <a:p>
            <a:pPr marL="0">
              <a:buNone/>
            </a:pPr>
            <a:r>
              <a:rPr lang="en-US" sz="2400" dirty="0" err="1"/>
              <a:t>JRxD</a:t>
            </a:r>
            <a:r>
              <a:rPr lang="en-US" sz="2400" dirty="0"/>
              <a:t> adopts a points-based metric that each </a:t>
            </a:r>
            <a:r>
              <a:rPr lang="en-US" sz="2400" dirty="0" smtClean="0"/>
              <a:t>point for </a:t>
            </a:r>
            <a:r>
              <a:rPr lang="en-US" sz="2400" dirty="0"/>
              <a:t>each correct result in the </a:t>
            </a:r>
            <a:r>
              <a:rPr lang="en-US" sz="2400" dirty="0" smtClean="0"/>
              <a:t>top results to </a:t>
            </a:r>
            <a:r>
              <a:rPr lang="en-US" sz="2400" dirty="0"/>
              <a:t>evaluate the result quality of a query</a:t>
            </a:r>
            <a:r>
              <a:rPr lang="en-US" sz="2400" dirty="0" smtClean="0"/>
              <a:t>. Finally a score </a:t>
            </a:r>
            <a:r>
              <a:rPr lang="en-US" sz="2400" dirty="0"/>
              <a:t>over 3 is </a:t>
            </a:r>
            <a:r>
              <a:rPr lang="en-US" sz="2400" dirty="0" smtClean="0"/>
              <a:t>considered </a:t>
            </a:r>
            <a:r>
              <a:rPr lang="en-US" sz="2400" dirty="0"/>
              <a:t>to be very good</a:t>
            </a:r>
            <a:r>
              <a:rPr lang="en-US" sz="2400" dirty="0" smtClean="0"/>
              <a:t>. Then </a:t>
            </a:r>
            <a:r>
              <a:rPr lang="en-US" sz="2400" dirty="0"/>
              <a:t>computes the mean and standard deviation of the accuracies.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</a:t>
            </a:r>
            <a:r>
              <a:rPr lang="en-US" b="1" dirty="0" smtClean="0"/>
              <a:t>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7</a:t>
            </a:r>
            <a:r>
              <a:rPr lang="en-US" sz="2400" dirty="0"/>
              <a:t>: Apply spatial verification to original search results returned by the search engine by ‘search_spatial_verify.py</a:t>
            </a:r>
            <a:r>
              <a:rPr lang="en-US" sz="2400" dirty="0" smtClean="0"/>
              <a:t>’.</a:t>
            </a:r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</a:t>
            </a:r>
            <a:r>
              <a:rPr lang="en-US" sz="2400" b="1" dirty="0" smtClean="0"/>
              <a:t>search_spatial_verify.py  </a:t>
            </a:r>
            <a:r>
              <a:rPr lang="en-US" sz="2400" b="1" dirty="0"/>
              <a:t>-d </a:t>
            </a:r>
            <a:r>
              <a:rPr lang="en-US" sz="2400" b="1" dirty="0" err="1"/>
              <a:t>ukbench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f </a:t>
            </a:r>
            <a:r>
              <a:rPr lang="en-US" sz="2400" b="1" dirty="0" smtClean="0"/>
              <a:t>BRISK_BRISK/features.hdf5  </a:t>
            </a:r>
            <a:r>
              <a:rPr lang="en-US" sz="2400" b="1" dirty="0"/>
              <a:t>-b BRISK_BRISK/bovw.hdf5	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r </a:t>
            </a:r>
            <a:r>
              <a:rPr lang="en-US" sz="2400" b="1" dirty="0" err="1"/>
              <a:t>ukbench</a:t>
            </a:r>
            <a:r>
              <a:rPr lang="en-US" sz="2400" b="1" dirty="0"/>
              <a:t>/</a:t>
            </a:r>
            <a:r>
              <a:rPr lang="en-US" sz="2400" b="1" dirty="0" err="1"/>
              <a:t>relevant.json</a:t>
            </a:r>
            <a:r>
              <a:rPr lang="en-US" sz="2400" b="1" dirty="0"/>
              <a:t>	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q </a:t>
            </a:r>
            <a:r>
              <a:rPr lang="en-US" sz="2400" b="1" dirty="0" err="1"/>
              <a:t>ukbench</a:t>
            </a:r>
            <a:r>
              <a:rPr lang="en-US" sz="2400" b="1" dirty="0"/>
              <a:t>/ukbench00258.jpg</a:t>
            </a:r>
            <a:endParaRPr lang="en-US" sz="2400" dirty="0"/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All </a:t>
            </a:r>
            <a:r>
              <a:rPr lang="en-US" sz="2400" dirty="0"/>
              <a:t>the arguments are identical to search.py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JRxD</a:t>
            </a:r>
            <a:r>
              <a:rPr lang="en-US" dirty="0" smtClean="0"/>
              <a:t> </a:t>
            </a:r>
            <a:r>
              <a:rPr lang="en-US" dirty="0"/>
              <a:t>is a project based on python </a:t>
            </a:r>
            <a:r>
              <a:rPr lang="en-US" dirty="0" smtClean="0"/>
              <a:t>language development</a:t>
            </a:r>
            <a:r>
              <a:rPr lang="en-US" dirty="0"/>
              <a:t>. It is a search engine by example image search, used to find and retrieve all images that contain the content users submitted</a:t>
            </a:r>
            <a:r>
              <a:rPr lang="en-US" dirty="0" smtClean="0"/>
              <a:t>, and furthermore</a:t>
            </a:r>
            <a:r>
              <a:rPr lang="en-US" dirty="0"/>
              <a:t>, it also places the most relevant images at the top of the search results list. The project is based on UK Bench and Paris dataset and under maintenance. </a:t>
            </a:r>
            <a:r>
              <a:rPr lang="en-US" dirty="0" smtClean="0"/>
              <a:t>The currently </a:t>
            </a:r>
            <a:r>
              <a:rPr lang="en-US" dirty="0"/>
              <a:t>available version is v1.0.0.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JRxD</a:t>
            </a:r>
            <a:r>
              <a:rPr lang="en-US" b="1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/>
              <a:t>|--- Feature Extraction and Indexing</a:t>
            </a:r>
          </a:p>
          <a:p>
            <a:pPr lvl="1">
              <a:buNone/>
            </a:pPr>
            <a:r>
              <a:rPr lang="en-US" dirty="0"/>
              <a:t>|    |--- index_features.py</a:t>
            </a:r>
          </a:p>
          <a:p>
            <a:pPr lvl="1">
              <a:buNone/>
            </a:pPr>
            <a:r>
              <a:rPr lang="en-US" dirty="0"/>
              <a:t>|    |--- cluster_features.py</a:t>
            </a:r>
          </a:p>
          <a:p>
            <a:pPr lvl="1">
              <a:buNone/>
            </a:pPr>
            <a:r>
              <a:rPr lang="en-US" dirty="0"/>
              <a:t>|    |--- visualize_centers.py</a:t>
            </a:r>
          </a:p>
          <a:p>
            <a:pPr lvl="1">
              <a:buNone/>
            </a:pPr>
            <a:r>
              <a:rPr lang="en-US" dirty="0"/>
              <a:t>|    |--- extract_bovw.py</a:t>
            </a:r>
          </a:p>
          <a:p>
            <a:pPr lvl="1">
              <a:buNone/>
            </a:pPr>
            <a:r>
              <a:rPr lang="en-US" dirty="0"/>
              <a:t>|--- Building an Inverted Index</a:t>
            </a:r>
          </a:p>
          <a:p>
            <a:pPr lvl="1">
              <a:buNone/>
            </a:pPr>
            <a:r>
              <a:rPr lang="en-US" dirty="0"/>
              <a:t>|    |--- build_redis_index.py</a:t>
            </a:r>
          </a:p>
          <a:p>
            <a:pPr lvl="1">
              <a:buNone/>
            </a:pPr>
            <a:r>
              <a:rPr lang="en-US" dirty="0"/>
              <a:t>|--- Performing a Search</a:t>
            </a:r>
          </a:p>
          <a:p>
            <a:pPr lvl="1">
              <a:buNone/>
            </a:pPr>
            <a:r>
              <a:rPr lang="en-US" dirty="0"/>
              <a:t>|    |--- search.py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order to do the content-based information Retrieval, it requires 5 steps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Extracting </a:t>
            </a:r>
            <a:r>
              <a:rPr lang="en-US" dirty="0"/>
              <a:t>the features from </a:t>
            </a:r>
            <a:r>
              <a:rPr lang="en-US" dirty="0" smtClean="0"/>
              <a:t>the documents (Image </a:t>
            </a:r>
            <a:r>
              <a:rPr lang="en-US" dirty="0"/>
              <a:t>dataset</a:t>
            </a:r>
            <a:r>
              <a:rPr lang="en-US" dirty="0" smtClean="0"/>
              <a:t>)</a:t>
            </a:r>
          </a:p>
          <a:p>
            <a:pPr marL="971550" lvl="1" indent="-514350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2. Building the </a:t>
            </a:r>
            <a:r>
              <a:rPr lang="en-US" dirty="0" smtClean="0"/>
              <a:t>dictionary (</a:t>
            </a:r>
            <a:r>
              <a:rPr lang="en-US" dirty="0"/>
              <a:t>Codebook) by clustering the extracted features using K-mean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3. Using the dictionary to form the </a:t>
            </a:r>
            <a:r>
              <a:rPr lang="en-US" dirty="0" smtClean="0"/>
              <a:t>Bag-of-Visual-Words (</a:t>
            </a:r>
            <a:r>
              <a:rPr lang="en-US" dirty="0"/>
              <a:t>BOVW) which </a:t>
            </a:r>
            <a:r>
              <a:rPr lang="en-US" dirty="0" smtClean="0"/>
              <a:t>is represented as a </a:t>
            </a:r>
            <a:r>
              <a:rPr lang="en-US" dirty="0"/>
              <a:t>histogram by quantizing the feature vectors and </a:t>
            </a:r>
            <a:r>
              <a:rPr lang="en-US" dirty="0" smtClean="0"/>
              <a:t>telling how </a:t>
            </a:r>
            <a:r>
              <a:rPr lang="en-US" dirty="0"/>
              <a:t>many features each document has.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4</a:t>
            </a:r>
            <a:r>
              <a:rPr lang="en-US" sz="2400" dirty="0"/>
              <a:t>. Building the </a:t>
            </a:r>
            <a:r>
              <a:rPr lang="en-US" sz="2400" dirty="0" err="1"/>
              <a:t>Redis</a:t>
            </a:r>
            <a:r>
              <a:rPr lang="en-US" sz="2400" dirty="0"/>
              <a:t>-index that key is feature and the values are images </a:t>
            </a:r>
            <a:r>
              <a:rPr lang="en-US" sz="2400" dirty="0" smtClean="0"/>
              <a:t>that containing </a:t>
            </a:r>
            <a:r>
              <a:rPr lang="en-US" sz="2400" dirty="0"/>
              <a:t>this feature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5. Performing the search by forming the BOVW representation of the query.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How do I </a:t>
            </a:r>
            <a:r>
              <a:rPr lang="en-US" b="1" dirty="0" smtClean="0"/>
              <a:t>use </a:t>
            </a:r>
            <a:r>
              <a:rPr lang="en-US" b="1" dirty="0" err="1"/>
              <a:t>JRxD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/>
              <a:t>Package:</a:t>
            </a:r>
            <a:endParaRPr lang="en-US" dirty="0"/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openCV</a:t>
            </a:r>
            <a:r>
              <a:rPr lang="en-US" dirty="0"/>
              <a:t>-python, </a:t>
            </a: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</a:t>
            </a:r>
          </a:p>
          <a:p>
            <a:pPr lvl="1">
              <a:buNone/>
            </a:pPr>
            <a:r>
              <a:rPr lang="en-US" dirty="0"/>
              <a:t>2. </a:t>
            </a:r>
            <a:r>
              <a:rPr lang="en-US" dirty="0" err="1"/>
              <a:t>imutils</a:t>
            </a:r>
            <a:r>
              <a:rPr lang="en-US" dirty="0"/>
              <a:t>	</a:t>
            </a:r>
          </a:p>
          <a:p>
            <a:pPr lvl="1">
              <a:buNone/>
            </a:pPr>
            <a:r>
              <a:rPr lang="en-US" dirty="0"/>
              <a:t>3. </a:t>
            </a:r>
            <a:r>
              <a:rPr lang="en-US" dirty="0" smtClean="0"/>
              <a:t>h5py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/>
              <a:t>Required Installing:</a:t>
            </a:r>
            <a:endParaRPr lang="en-US" dirty="0"/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smtClean="0"/>
              <a:t>a fast </a:t>
            </a:r>
            <a:r>
              <a:rPr lang="en-US" dirty="0"/>
              <a:t>and scalable key-value data structure database, that we use to build an inverted index for BOVW model.</a:t>
            </a:r>
          </a:p>
          <a:p>
            <a:pPr lvl="1">
              <a:buNone/>
            </a:pPr>
            <a:r>
              <a:rPr lang="en-US" dirty="0" smtClean="0"/>
              <a:t>	To </a:t>
            </a:r>
            <a:r>
              <a:rPr lang="en-US" dirty="0"/>
              <a:t>check </a:t>
            </a:r>
            <a:r>
              <a:rPr lang="en-US" dirty="0" err="1"/>
              <a:t>Redis</a:t>
            </a:r>
            <a:r>
              <a:rPr lang="en-US" dirty="0"/>
              <a:t> is working by </a:t>
            </a:r>
            <a:r>
              <a:rPr lang="en-US" b="1" dirty="0"/>
              <a:t>$ </a:t>
            </a:r>
            <a:r>
              <a:rPr lang="en-US" b="1" dirty="0" err="1"/>
              <a:t>redis-cli</a:t>
            </a:r>
            <a:r>
              <a:rPr lang="en-US" b="1" dirty="0"/>
              <a:t> ping</a:t>
            </a:r>
            <a:r>
              <a:rPr lang="en-US" dirty="0"/>
              <a:t>, if you receive a PONG then the server is correctly running.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 the </a:t>
            </a:r>
            <a:r>
              <a:rPr lang="en-US" b="1" dirty="0" smtClean="0"/>
              <a:t>file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Step 1</a:t>
            </a:r>
            <a:r>
              <a:rPr lang="en-US" sz="2400" dirty="0"/>
              <a:t>: Extracting features by 'index_features.py</a:t>
            </a:r>
            <a:r>
              <a:rPr lang="en-US" sz="2400" dirty="0" smtClean="0"/>
              <a:t>'.</a:t>
            </a:r>
          </a:p>
          <a:p>
            <a:pPr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Line </a:t>
            </a:r>
            <a:r>
              <a:rPr lang="en-US" sz="2400" b="1" dirty="0"/>
              <a:t>25, 26</a:t>
            </a:r>
            <a:r>
              <a:rPr lang="en-US" sz="2400" dirty="0"/>
              <a:t> use to choose the detectors and descriptors. In order to use </a:t>
            </a:r>
            <a:r>
              <a:rPr lang="en-US" sz="2400" dirty="0" smtClean="0"/>
              <a:t>SIFT and </a:t>
            </a:r>
            <a:r>
              <a:rPr lang="en-US" sz="2400" dirty="0"/>
              <a:t>SURF</a:t>
            </a:r>
            <a:r>
              <a:rPr lang="en-US" sz="2400" dirty="0" smtClean="0"/>
              <a:t>,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</a:t>
            </a:r>
            <a:r>
              <a:rPr lang="en-US" sz="2400" dirty="0"/>
              <a:t>have to be built!! Otherwise, it can use </a:t>
            </a:r>
            <a:r>
              <a:rPr lang="en-US" sz="2400" dirty="0" smtClean="0"/>
              <a:t>binary-descriptors </a:t>
            </a:r>
            <a:r>
              <a:rPr lang="en-US" sz="2400" dirty="0"/>
              <a:t>such </a:t>
            </a:r>
            <a:r>
              <a:rPr lang="en-US" sz="2400" dirty="0" smtClean="0"/>
              <a:t>as BRISK</a:t>
            </a:r>
            <a:r>
              <a:rPr lang="en-US" sz="2400" dirty="0"/>
              <a:t>, Fast and so on</a:t>
            </a:r>
            <a:r>
              <a:rPr lang="en-US" sz="2400" dirty="0" smtClean="0"/>
              <a:t>.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index_features.py </a:t>
            </a:r>
            <a:r>
              <a:rPr lang="en-US" sz="2400" b="1" dirty="0" smtClean="0"/>
              <a:t> -</a:t>
            </a:r>
            <a:r>
              <a:rPr lang="en-US" sz="2400" b="1" dirty="0"/>
              <a:t>d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  </a:t>
            </a:r>
          </a:p>
          <a:p>
            <a:pPr marL="0">
              <a:buNone/>
            </a:pPr>
            <a:r>
              <a:rPr lang="en-US" sz="2400" b="1" dirty="0" smtClean="0"/>
              <a:t>-f </a:t>
            </a:r>
            <a:r>
              <a:rPr lang="en-US" sz="2400" b="1" dirty="0"/>
              <a:t>BRISK_BRISK/features.hdf5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1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 smtClean="0"/>
              <a:t>Here we define four arguments to specify the information required, which are,</a:t>
            </a:r>
          </a:p>
          <a:p>
            <a:pPr lvl="0"/>
            <a:r>
              <a:rPr lang="en-US" sz="2400" dirty="0" smtClean="0"/>
              <a:t>‘-d’: The path to the directory containing our datasets images.</a:t>
            </a:r>
          </a:p>
          <a:p>
            <a:pPr lvl="0"/>
            <a:r>
              <a:rPr lang="en-US" sz="2400" dirty="0" smtClean="0"/>
              <a:t>‘-f’: The path to the HDF5 database on disk.</a:t>
            </a:r>
          </a:p>
          <a:p>
            <a:pPr lvl="0"/>
            <a:r>
              <a:rPr lang="en-US" sz="2400" dirty="0" smtClean="0"/>
              <a:t>(optional)‘-a’: The number of images in our dataset.</a:t>
            </a:r>
          </a:p>
          <a:p>
            <a:pPr lvl="0"/>
            <a:r>
              <a:rPr lang="en-US" sz="2400" dirty="0" smtClean="0"/>
              <a:t>(optional)‘-b’: The number of feature vectors can be stored in memory until the buffer is flushed to HDF5. </a:t>
            </a:r>
          </a:p>
          <a:p>
            <a:pPr marL="0">
              <a:buNone/>
            </a:pPr>
            <a:r>
              <a:rPr lang="en-US" sz="2400" dirty="0" smtClean="0"/>
              <a:t>After finish the feature indexing process we have the HDF5 dataset containing the image filename, </a:t>
            </a:r>
            <a:r>
              <a:rPr lang="en-US" sz="2400" dirty="0" err="1" smtClean="0"/>
              <a:t>keypoints</a:t>
            </a:r>
            <a:r>
              <a:rPr lang="en-US" sz="2400" dirty="0" smtClean="0"/>
              <a:t>, and descriptors.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785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JRxD </vt:lpstr>
      <vt:lpstr>Introduction</vt:lpstr>
      <vt:lpstr>JRxD Animation</vt:lpstr>
      <vt:lpstr>JRxD Structure</vt:lpstr>
      <vt:lpstr>JRxD Structure</vt:lpstr>
      <vt:lpstr>JRxD Structure</vt:lpstr>
      <vt:lpstr>How do I use JRxD</vt:lpstr>
      <vt:lpstr>How to execute the file – step 1</vt:lpstr>
      <vt:lpstr>How to execute the file – step 1 contd</vt:lpstr>
      <vt:lpstr>How to execute the file – step 2</vt:lpstr>
      <vt:lpstr>How to execute the file – step 3</vt:lpstr>
      <vt:lpstr>How to execute the file – step 3 contd</vt:lpstr>
      <vt:lpstr>How to execute the file – step 4</vt:lpstr>
      <vt:lpstr>How to execute the file – step 5</vt:lpstr>
      <vt:lpstr>How to execute the file – step 5 contd</vt:lpstr>
      <vt:lpstr>How to execute the file – step 6</vt:lpstr>
      <vt:lpstr>How to execute the file – step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JRxD</dc:title>
  <dc:creator>david hargrave</dc:creator>
  <cp:lastModifiedBy>david hargrave</cp:lastModifiedBy>
  <cp:revision>16</cp:revision>
  <dcterms:created xsi:type="dcterms:W3CDTF">2020-04-05T18:04:31Z</dcterms:created>
  <dcterms:modified xsi:type="dcterms:W3CDTF">2020-04-05T20:14:34Z</dcterms:modified>
</cp:coreProperties>
</file>