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66" d="100"/>
          <a:sy n="66" d="100"/>
        </p:scale>
        <p:origin x="408" y="2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2F9C4-09DE-49E5-8595-40EF464C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35E95E-5074-4958-BBF6-C9B019A60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EE670-5114-44BF-8538-089858DA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AEB8-9ACF-4172-AE80-225E428FA9F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40CE0-7D02-4B45-848A-73672897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559D5-0873-4BF7-BE3D-0A1A2740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95E8-648C-4B46-AC04-17925AD9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0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6C764-C079-494B-BCEB-CCAAB418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B7853-4651-4C16-BBB0-A77DF21E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1246F-5E34-44BC-B364-E52BF533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AEB8-9ACF-4172-AE80-225E428FA9F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DF833-D7D3-44CA-B439-FDC10A50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BE1A2-5476-4A2E-B9F2-43AB2ECE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95E8-648C-4B46-AC04-17925AD9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0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7CF9AE-4794-4DD0-AC36-0FC3B2430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49D729-23B0-4A39-AD5C-36469319E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06E8A-5902-4E34-951A-6307631E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AEB8-9ACF-4172-AE80-225E428FA9F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1C18C-1D40-4E94-A15C-EE840E99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3B1A-7281-4C0E-9E45-1805BA86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95E8-648C-4B46-AC04-17925AD9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12717-62A6-4FF5-AABC-A3931A99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CA915-EA3A-4545-94DE-3B631B6C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E1A5A-1910-437D-A6C3-1DF671E2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AEB8-9ACF-4172-AE80-225E428FA9F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D39A5-A238-4360-9C55-636D4716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1BC3B-761C-47A4-90BC-18E2C7BC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95E8-648C-4B46-AC04-17925AD9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3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FDC46-7373-4EBF-8279-61C73311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969BA-713A-48F3-8B54-F688B94E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09DD4-08C0-45BA-8103-EF7194D4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AEB8-9ACF-4172-AE80-225E428FA9F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E1605-CE87-4319-A744-7E8DCE7C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31D07-3F7A-4A29-A7B2-C46BFC93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95E8-648C-4B46-AC04-17925AD9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64399-E5F5-4268-A35A-060B623B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B8774-BC98-435D-B8B9-15299D92B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2115DD-3946-4500-9A35-73555314E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4671E-CDDF-4F87-9D36-9B0D3A89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AEB8-9ACF-4172-AE80-225E428FA9F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BB83ED-3B79-4050-9252-23022ACB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95817-A630-412B-991E-5A90068C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95E8-648C-4B46-AC04-17925AD9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5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D84C-0D36-41B8-BEE9-6981F869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0E0EC-7261-4239-B1E0-262F40EAB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59E35C-1D54-4D7F-A737-334708F35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00DD5-95F0-4A7C-AF15-F570C5CB9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53C0F-8E01-48FC-8EE0-55BCD45F2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3955C4-5B63-4FBF-AB36-6472A39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AEB8-9ACF-4172-AE80-225E428FA9F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1E3D4B-58F1-4172-837E-5E1FAFCB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99BF50-83C9-4694-B49B-64A0958C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95E8-648C-4B46-AC04-17925AD9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5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1294B-F7FA-4FA3-ABF1-0EB0FD1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8241E9-6436-4F8E-9FE5-E3298E39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AEB8-9ACF-4172-AE80-225E428FA9F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654A39-3477-4FAC-B8BF-D6B62EB7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694406-F0E1-40E4-86BE-C4579073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95E8-648C-4B46-AC04-17925AD9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1057E6-4D5B-4EA5-9FC5-334AB35A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AEB8-9ACF-4172-AE80-225E428FA9F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3DBBE1-B634-4E82-99D8-A13C21B6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AB10F-0BAC-4C10-AC53-68B992CC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95E8-648C-4B46-AC04-17925AD9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2740E-5CF0-442D-9665-DB84CA8E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387BF-4E49-4081-8EF1-6BCB6AE9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53B39-D8D3-44DE-B3AB-59B1DF4C1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C83B6-0BBD-4BB1-B610-2DC9129D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AEB8-9ACF-4172-AE80-225E428FA9F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10A642-DEE1-4ED1-B1A9-51CCDE53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3D8D7-C640-4F88-A03B-7CE776A5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95E8-648C-4B46-AC04-17925AD9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1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29DE3-92D0-4E6F-BE0A-D35E1AE3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4B3F13-7790-401E-9AD6-B4CEDDD4F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DE6907-34E5-4BE5-9393-AFDFAF3B7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9CF0B-3D40-41BC-8D9F-23BE8E05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AEB8-9ACF-4172-AE80-225E428FA9F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D8D49-B95A-468D-911F-1B75BC32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47785-B3E0-44CC-A170-6DF98864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95E8-648C-4B46-AC04-17925AD9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2658C3-CB36-4813-9906-03A3B3AE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D0ABB-C07A-4343-AD34-9A9039D29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7AD49-15F7-4FA2-A48C-6DFB99FCD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AEB8-9ACF-4172-AE80-225E428FA9F0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42D95-B05E-46FA-BB27-7780388B4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62670-6F68-4851-882E-2B87EB69D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095E8-648C-4B46-AC04-17925AD9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DEA995C-3602-4BC5-AAC3-8F5FEEE11603}"/>
              </a:ext>
            </a:extLst>
          </p:cNvPr>
          <p:cNvGrpSpPr/>
          <p:nvPr/>
        </p:nvGrpSpPr>
        <p:grpSpPr>
          <a:xfrm>
            <a:off x="262532" y="1861063"/>
            <a:ext cx="11422262" cy="1573918"/>
            <a:chOff x="262532" y="1275675"/>
            <a:chExt cx="11422262" cy="15739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F160321-3FAD-4592-9F3B-C77B70BA7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32" y="1275675"/>
              <a:ext cx="2286000" cy="153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3A0884C-776C-46A1-83BE-55BF51309A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7" y="1281045"/>
              <a:ext cx="2286000" cy="156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0D1F2E6-99D9-4BED-BA50-D66F2587F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597" y="1286415"/>
              <a:ext cx="2286000" cy="156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C67B3A1-B90B-4E19-BD61-65A29943D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1597" y="1281045"/>
              <a:ext cx="2286000" cy="156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CC25CC7-C8D8-4C73-839F-2C583CEEA8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8794" y="1281045"/>
              <a:ext cx="2286000" cy="156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E1A96C4-2CE2-4AB8-9B08-505E3259BF73}"/>
              </a:ext>
            </a:extLst>
          </p:cNvPr>
          <p:cNvGrpSpPr/>
          <p:nvPr/>
        </p:nvGrpSpPr>
        <p:grpSpPr>
          <a:xfrm>
            <a:off x="262532" y="3429000"/>
            <a:ext cx="11371065" cy="1563177"/>
            <a:chOff x="262532" y="3429000"/>
            <a:chExt cx="11371065" cy="1563177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777305EA-018D-4DB8-8363-BC0CD6168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532" y="3434981"/>
              <a:ext cx="2286000" cy="155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0566DAFD-482E-40EB-81D6-83D092ED4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597" y="3429000"/>
              <a:ext cx="2286000" cy="156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25E4DF7B-5BD6-45D4-A9EC-EE2DFBEE5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25" y="3429000"/>
              <a:ext cx="2286000" cy="156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3D0DC0C4-39A9-48CD-945F-039ED8494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169" y="3429000"/>
              <a:ext cx="2286000" cy="1535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C2CDB21B-E1FC-4F42-8525-A9C876908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7597" y="3429000"/>
              <a:ext cx="2286000" cy="156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971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6CC7D19-3B5A-4B76-8AD8-08EE2BF23DA4}"/>
              </a:ext>
            </a:extLst>
          </p:cNvPr>
          <p:cNvGrpSpPr/>
          <p:nvPr/>
        </p:nvGrpSpPr>
        <p:grpSpPr>
          <a:xfrm>
            <a:off x="217997" y="1688942"/>
            <a:ext cx="11756005" cy="1563177"/>
            <a:chOff x="165327" y="382657"/>
            <a:chExt cx="11756005" cy="1563177"/>
          </a:xfrm>
        </p:grpSpPr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79A3C705-46FB-41F5-9C83-6DB4E3164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27" y="382657"/>
              <a:ext cx="2286000" cy="1539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2" name="Picture 24">
              <a:extLst>
                <a:ext uri="{FF2B5EF4-FFF2-40B4-BE49-F238E27FC236}">
                  <a16:creationId xmlns:a16="http://schemas.microsoft.com/office/drawing/2014/main" id="{F683E37D-FDA9-439D-950B-AD28361A5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2828" y="382657"/>
              <a:ext cx="2286000" cy="156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>
              <a:extLst>
                <a:ext uri="{FF2B5EF4-FFF2-40B4-BE49-F238E27FC236}">
                  <a16:creationId xmlns:a16="http://schemas.microsoft.com/office/drawing/2014/main" id="{8B9189A6-DB19-4937-AE57-049029B1A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329" y="382657"/>
              <a:ext cx="2286000" cy="156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6" name="Picture 28">
              <a:extLst>
                <a:ext uri="{FF2B5EF4-FFF2-40B4-BE49-F238E27FC236}">
                  <a16:creationId xmlns:a16="http://schemas.microsoft.com/office/drawing/2014/main" id="{49147C9D-D8FD-4B93-A1D2-CAD8372F7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7830" y="382657"/>
              <a:ext cx="2286000" cy="156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8" name="Picture 30">
              <a:extLst>
                <a:ext uri="{FF2B5EF4-FFF2-40B4-BE49-F238E27FC236}">
                  <a16:creationId xmlns:a16="http://schemas.microsoft.com/office/drawing/2014/main" id="{1C36E141-A88A-4937-9F25-16043111D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5332" y="382657"/>
              <a:ext cx="2286000" cy="156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4E10E3-D781-4DDF-8CB3-31A92388D8EA}"/>
              </a:ext>
            </a:extLst>
          </p:cNvPr>
          <p:cNvGrpSpPr/>
          <p:nvPr/>
        </p:nvGrpSpPr>
        <p:grpSpPr>
          <a:xfrm>
            <a:off x="217997" y="3472151"/>
            <a:ext cx="11756005" cy="1563177"/>
            <a:chOff x="217997" y="3680438"/>
            <a:chExt cx="11756005" cy="1563177"/>
          </a:xfrm>
        </p:grpSpPr>
        <p:pic>
          <p:nvPicPr>
            <p:cNvPr id="2080" name="Picture 32">
              <a:extLst>
                <a:ext uri="{FF2B5EF4-FFF2-40B4-BE49-F238E27FC236}">
                  <a16:creationId xmlns:a16="http://schemas.microsoft.com/office/drawing/2014/main" id="{F7456DD3-3D7C-4A2E-ADAC-DD7080540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97" y="3692401"/>
              <a:ext cx="2286000" cy="155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2" name="Picture 34">
              <a:extLst>
                <a:ext uri="{FF2B5EF4-FFF2-40B4-BE49-F238E27FC236}">
                  <a16:creationId xmlns:a16="http://schemas.microsoft.com/office/drawing/2014/main" id="{B26B26ED-452F-4903-8892-3D7BBD4EDA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5498" y="3680438"/>
              <a:ext cx="2286000" cy="156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>
              <a:extLst>
                <a:ext uri="{FF2B5EF4-FFF2-40B4-BE49-F238E27FC236}">
                  <a16:creationId xmlns:a16="http://schemas.microsoft.com/office/drawing/2014/main" id="{F059DC51-24FC-4C00-BC33-417DFDCE6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99" y="3680438"/>
              <a:ext cx="2286000" cy="156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6" name="Picture 38">
              <a:extLst>
                <a:ext uri="{FF2B5EF4-FFF2-40B4-BE49-F238E27FC236}">
                  <a16:creationId xmlns:a16="http://schemas.microsoft.com/office/drawing/2014/main" id="{883886B1-2D24-4BAE-804A-CE4B93E53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500" y="3708070"/>
              <a:ext cx="2286000" cy="1535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0" name="Picture 42">
              <a:extLst>
                <a:ext uri="{FF2B5EF4-FFF2-40B4-BE49-F238E27FC236}">
                  <a16:creationId xmlns:a16="http://schemas.microsoft.com/office/drawing/2014/main" id="{EF578A99-A6F9-4D5D-B8ED-16BD0854A6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8002" y="3680438"/>
              <a:ext cx="2286000" cy="156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561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yizhengxiang</dc:creator>
  <cp:lastModifiedBy>yizhengxiang</cp:lastModifiedBy>
  <cp:revision>6</cp:revision>
  <dcterms:created xsi:type="dcterms:W3CDTF">2019-11-06T03:10:58Z</dcterms:created>
  <dcterms:modified xsi:type="dcterms:W3CDTF">2019-11-06T05:54:34Z</dcterms:modified>
</cp:coreProperties>
</file>