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89" r:id="rId2"/>
    <p:sldId id="273" r:id="rId3"/>
    <p:sldId id="277" r:id="rId4"/>
    <p:sldId id="292" r:id="rId5"/>
    <p:sldId id="278" r:id="rId6"/>
    <p:sldId id="275" r:id="rId7"/>
    <p:sldId id="274" r:id="rId8"/>
    <p:sldId id="276" r:id="rId9"/>
    <p:sldId id="25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e james" initials="xj" lastIdx="2" clrIdx="0">
    <p:extLst/>
  </p:cmAuthor>
  <p:cmAuthor id="2" name="Microsoft Office User" initials="Office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78184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5T09:15:06.035" idx="1">
    <p:pos x="10" y="10"/>
    <p:text>https://en.wikipedia.org/wiki/Webhook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BEB35-DA08-46C8-9666-41F8C2CDCC07}" type="doc">
      <dgm:prSet loTypeId="urn:microsoft.com/office/officeart/2011/layout/HexagonRadial" loCatId="officeonline" qsTypeId="urn:microsoft.com/office/officeart/2005/8/quickstyle/3d5" qsCatId="3D" csTypeId="urn:microsoft.com/office/officeart/2005/8/colors/accent0_3" csCatId="mainScheme" phldr="1"/>
      <dgm:spPr/>
    </dgm:pt>
    <dgm:pt modelId="{D30DE62B-2B4B-4A44-AC93-446BCE22F4C2}">
      <dgm:prSet phldrT="[Text]" custT="1"/>
      <dgm:spPr/>
      <dgm:t>
        <a:bodyPr/>
        <a:lstStyle/>
        <a:p>
          <a:endParaRPr lang="en-US" sz="1600" dirty="0" smtClean="0"/>
        </a:p>
      </dgm:t>
    </dgm:pt>
    <dgm:pt modelId="{206BAD22-D293-4870-B408-21FFEC6147E9}" type="parTrans" cxnId="{CD4900D4-2921-4901-88B4-1243D5B1D914}">
      <dgm:prSet/>
      <dgm:spPr/>
      <dgm:t>
        <a:bodyPr/>
        <a:lstStyle/>
        <a:p>
          <a:endParaRPr lang="en-US" sz="4000"/>
        </a:p>
      </dgm:t>
    </dgm:pt>
    <dgm:pt modelId="{5A98BCCE-2C07-47D7-BA04-9412B2A4C8EB}" type="sibTrans" cxnId="{CD4900D4-2921-4901-88B4-1243D5B1D914}">
      <dgm:prSet/>
      <dgm:spPr/>
      <dgm:t>
        <a:bodyPr/>
        <a:lstStyle/>
        <a:p>
          <a:endParaRPr lang="en-US" sz="4000"/>
        </a:p>
      </dgm:t>
    </dgm:pt>
    <dgm:pt modelId="{F4A0DCBB-1B38-44EF-962B-AC392A8ECCCC}">
      <dgm:prSet phldrT="[Text]" custT="1"/>
      <dgm:spPr/>
      <dgm:t>
        <a:bodyPr/>
        <a:lstStyle/>
        <a:p>
          <a:endParaRPr lang="en-US"/>
        </a:p>
      </dgm:t>
    </dgm:pt>
    <dgm:pt modelId="{2699043B-8559-4B51-B407-244981A0A646}" type="parTrans" cxnId="{CB7B3683-6AB8-4C0A-9001-1BF01FC230BF}">
      <dgm:prSet/>
      <dgm:spPr/>
      <dgm:t>
        <a:bodyPr/>
        <a:lstStyle/>
        <a:p>
          <a:endParaRPr lang="en-US" sz="4000"/>
        </a:p>
      </dgm:t>
    </dgm:pt>
    <dgm:pt modelId="{A0BD0DD0-9FDE-4001-A5F6-A9C94129590E}" type="sibTrans" cxnId="{CB7B3683-6AB8-4C0A-9001-1BF01FC230BF}">
      <dgm:prSet/>
      <dgm:spPr/>
      <dgm:t>
        <a:bodyPr/>
        <a:lstStyle/>
        <a:p>
          <a:endParaRPr lang="en-US" sz="4000"/>
        </a:p>
      </dgm:t>
    </dgm:pt>
    <dgm:pt modelId="{2598DE96-4DFD-42D3-BA31-546D6A25E66A}">
      <dgm:prSet phldrT="[Text]" custT="1"/>
      <dgm:spPr/>
      <dgm:t>
        <a:bodyPr/>
        <a:lstStyle/>
        <a:p>
          <a:endParaRPr lang="en-US"/>
        </a:p>
      </dgm:t>
    </dgm:pt>
    <dgm:pt modelId="{17638FFF-1B20-4843-8606-DC9CD495101C}" type="parTrans" cxnId="{2407156A-3A42-412D-9C5B-068F23957D00}">
      <dgm:prSet/>
      <dgm:spPr/>
      <dgm:t>
        <a:bodyPr/>
        <a:lstStyle/>
        <a:p>
          <a:endParaRPr lang="en-US" sz="4000"/>
        </a:p>
      </dgm:t>
    </dgm:pt>
    <dgm:pt modelId="{8F40F96E-A210-4AFD-8A14-559897A4E452}" type="sibTrans" cxnId="{2407156A-3A42-412D-9C5B-068F23957D00}">
      <dgm:prSet/>
      <dgm:spPr/>
      <dgm:t>
        <a:bodyPr/>
        <a:lstStyle/>
        <a:p>
          <a:endParaRPr lang="en-US" sz="4000"/>
        </a:p>
      </dgm:t>
    </dgm:pt>
    <dgm:pt modelId="{EF0C671D-220D-48BF-9204-83F138102315}" type="pres">
      <dgm:prSet presAssocID="{D18BEB35-DA08-46C8-9666-41F8C2CDCC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4FC4EC-D9B4-4F12-82F8-6858E4441A4E}" type="pres">
      <dgm:prSet presAssocID="{D30DE62B-2B4B-4A44-AC93-446BCE22F4C2}" presName="Parent" presStyleLbl="node0" presStyleIdx="0" presStyleCnt="1" custLinFactNeighborX="2930" custLinFactNeighborY="6860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D4F9C-D2EC-4F72-92DD-E2AFB922D36B}" type="presOf" srcId="{D18BEB35-DA08-46C8-9666-41F8C2CDCC07}" destId="{EF0C671D-220D-48BF-9204-83F138102315}" srcOrd="0" destOrd="0" presId="urn:microsoft.com/office/officeart/2011/layout/HexagonRadial"/>
    <dgm:cxn modelId="{2407156A-3A42-412D-9C5B-068F23957D00}" srcId="{D18BEB35-DA08-46C8-9666-41F8C2CDCC07}" destId="{2598DE96-4DFD-42D3-BA31-546D6A25E66A}" srcOrd="2" destOrd="0" parTransId="{17638FFF-1B20-4843-8606-DC9CD495101C}" sibTransId="{8F40F96E-A210-4AFD-8A14-559897A4E452}"/>
    <dgm:cxn modelId="{CD4900D4-2921-4901-88B4-1243D5B1D914}" srcId="{D18BEB35-DA08-46C8-9666-41F8C2CDCC07}" destId="{D30DE62B-2B4B-4A44-AC93-446BCE22F4C2}" srcOrd="0" destOrd="0" parTransId="{206BAD22-D293-4870-B408-21FFEC6147E9}" sibTransId="{5A98BCCE-2C07-47D7-BA04-9412B2A4C8EB}"/>
    <dgm:cxn modelId="{3E52379F-4A48-43F4-BDDC-2CD33F1B900E}" type="presOf" srcId="{D30DE62B-2B4B-4A44-AC93-446BCE22F4C2}" destId="{7B4FC4EC-D9B4-4F12-82F8-6858E4441A4E}" srcOrd="0" destOrd="0" presId="urn:microsoft.com/office/officeart/2011/layout/HexagonRadial"/>
    <dgm:cxn modelId="{CB7B3683-6AB8-4C0A-9001-1BF01FC230BF}" srcId="{D18BEB35-DA08-46C8-9666-41F8C2CDCC07}" destId="{F4A0DCBB-1B38-44EF-962B-AC392A8ECCCC}" srcOrd="1" destOrd="0" parTransId="{2699043B-8559-4B51-B407-244981A0A646}" sibTransId="{A0BD0DD0-9FDE-4001-A5F6-A9C94129590E}"/>
    <dgm:cxn modelId="{6B0E7A99-E5BD-462F-812D-F64916923B7D}" type="presParOf" srcId="{EF0C671D-220D-48BF-9204-83F138102315}" destId="{7B4FC4EC-D9B4-4F12-82F8-6858E4441A4E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BEB35-DA08-46C8-9666-41F8C2CDCC07}" type="doc">
      <dgm:prSet loTypeId="urn:microsoft.com/office/officeart/2011/layout/HexagonRadial" loCatId="officeonline" qsTypeId="urn:microsoft.com/office/officeart/2005/8/quickstyle/3d5" qsCatId="3D" csTypeId="urn:microsoft.com/office/officeart/2005/8/colors/accent0_3" csCatId="mainScheme" phldr="1"/>
      <dgm:spPr/>
    </dgm:pt>
    <dgm:pt modelId="{D30DE62B-2B4B-4A44-AC93-446BCE22F4C2}">
      <dgm:prSet phldrT="[Text]" custT="1"/>
      <dgm:spPr/>
      <dgm:t>
        <a:bodyPr/>
        <a:lstStyle/>
        <a:p>
          <a:endParaRPr lang="en-US" sz="1600" dirty="0" smtClean="0"/>
        </a:p>
      </dgm:t>
    </dgm:pt>
    <dgm:pt modelId="{206BAD22-D293-4870-B408-21FFEC6147E9}" type="parTrans" cxnId="{CD4900D4-2921-4901-88B4-1243D5B1D914}">
      <dgm:prSet/>
      <dgm:spPr/>
      <dgm:t>
        <a:bodyPr/>
        <a:lstStyle/>
        <a:p>
          <a:endParaRPr lang="en-US" sz="4000"/>
        </a:p>
      </dgm:t>
    </dgm:pt>
    <dgm:pt modelId="{5A98BCCE-2C07-47D7-BA04-9412B2A4C8EB}" type="sibTrans" cxnId="{CD4900D4-2921-4901-88B4-1243D5B1D914}">
      <dgm:prSet/>
      <dgm:spPr/>
      <dgm:t>
        <a:bodyPr/>
        <a:lstStyle/>
        <a:p>
          <a:endParaRPr lang="en-US" sz="4000"/>
        </a:p>
      </dgm:t>
    </dgm:pt>
    <dgm:pt modelId="{F4A0DCBB-1B38-44EF-962B-AC392A8ECCCC}">
      <dgm:prSet phldrT="[Text]" custT="1"/>
      <dgm:spPr/>
      <dgm:t>
        <a:bodyPr/>
        <a:lstStyle/>
        <a:p>
          <a:endParaRPr lang="en-US"/>
        </a:p>
      </dgm:t>
    </dgm:pt>
    <dgm:pt modelId="{2699043B-8559-4B51-B407-244981A0A646}" type="parTrans" cxnId="{CB7B3683-6AB8-4C0A-9001-1BF01FC230BF}">
      <dgm:prSet/>
      <dgm:spPr/>
      <dgm:t>
        <a:bodyPr/>
        <a:lstStyle/>
        <a:p>
          <a:endParaRPr lang="en-US" sz="4000"/>
        </a:p>
      </dgm:t>
    </dgm:pt>
    <dgm:pt modelId="{A0BD0DD0-9FDE-4001-A5F6-A9C94129590E}" type="sibTrans" cxnId="{CB7B3683-6AB8-4C0A-9001-1BF01FC230BF}">
      <dgm:prSet/>
      <dgm:spPr/>
      <dgm:t>
        <a:bodyPr/>
        <a:lstStyle/>
        <a:p>
          <a:endParaRPr lang="en-US" sz="4000"/>
        </a:p>
      </dgm:t>
    </dgm:pt>
    <dgm:pt modelId="{2598DE96-4DFD-42D3-BA31-546D6A25E66A}">
      <dgm:prSet phldrT="[Text]" custT="1"/>
      <dgm:spPr/>
      <dgm:t>
        <a:bodyPr/>
        <a:lstStyle/>
        <a:p>
          <a:endParaRPr lang="en-US"/>
        </a:p>
      </dgm:t>
    </dgm:pt>
    <dgm:pt modelId="{17638FFF-1B20-4843-8606-DC9CD495101C}" type="parTrans" cxnId="{2407156A-3A42-412D-9C5B-068F23957D00}">
      <dgm:prSet/>
      <dgm:spPr/>
      <dgm:t>
        <a:bodyPr/>
        <a:lstStyle/>
        <a:p>
          <a:endParaRPr lang="en-US" sz="4000"/>
        </a:p>
      </dgm:t>
    </dgm:pt>
    <dgm:pt modelId="{8F40F96E-A210-4AFD-8A14-559897A4E452}" type="sibTrans" cxnId="{2407156A-3A42-412D-9C5B-068F23957D00}">
      <dgm:prSet/>
      <dgm:spPr/>
      <dgm:t>
        <a:bodyPr/>
        <a:lstStyle/>
        <a:p>
          <a:endParaRPr lang="en-US" sz="4000"/>
        </a:p>
      </dgm:t>
    </dgm:pt>
    <dgm:pt modelId="{EF0C671D-220D-48BF-9204-83F138102315}" type="pres">
      <dgm:prSet presAssocID="{D18BEB35-DA08-46C8-9666-41F8C2CDCC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4FC4EC-D9B4-4F12-82F8-6858E4441A4E}" type="pres">
      <dgm:prSet presAssocID="{D30DE62B-2B4B-4A44-AC93-446BCE22F4C2}" presName="Parent" presStyleLbl="node0" presStyleIdx="0" presStyleCnt="1" custLinFactY="95108" custLinFactNeighborX="-54284" custLinFactNeighborY="100000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D4F9C-D2EC-4F72-92DD-E2AFB922D36B}" type="presOf" srcId="{D18BEB35-DA08-46C8-9666-41F8C2CDCC07}" destId="{EF0C671D-220D-48BF-9204-83F138102315}" srcOrd="0" destOrd="0" presId="urn:microsoft.com/office/officeart/2011/layout/HexagonRadial"/>
    <dgm:cxn modelId="{2407156A-3A42-412D-9C5B-068F23957D00}" srcId="{D18BEB35-DA08-46C8-9666-41F8C2CDCC07}" destId="{2598DE96-4DFD-42D3-BA31-546D6A25E66A}" srcOrd="2" destOrd="0" parTransId="{17638FFF-1B20-4843-8606-DC9CD495101C}" sibTransId="{8F40F96E-A210-4AFD-8A14-559897A4E452}"/>
    <dgm:cxn modelId="{CD4900D4-2921-4901-88B4-1243D5B1D914}" srcId="{D18BEB35-DA08-46C8-9666-41F8C2CDCC07}" destId="{D30DE62B-2B4B-4A44-AC93-446BCE22F4C2}" srcOrd="0" destOrd="0" parTransId="{206BAD22-D293-4870-B408-21FFEC6147E9}" sibTransId="{5A98BCCE-2C07-47D7-BA04-9412B2A4C8EB}"/>
    <dgm:cxn modelId="{3E52379F-4A48-43F4-BDDC-2CD33F1B900E}" type="presOf" srcId="{D30DE62B-2B4B-4A44-AC93-446BCE22F4C2}" destId="{7B4FC4EC-D9B4-4F12-82F8-6858E4441A4E}" srcOrd="0" destOrd="0" presId="urn:microsoft.com/office/officeart/2011/layout/HexagonRadial"/>
    <dgm:cxn modelId="{CB7B3683-6AB8-4C0A-9001-1BF01FC230BF}" srcId="{D18BEB35-DA08-46C8-9666-41F8C2CDCC07}" destId="{F4A0DCBB-1B38-44EF-962B-AC392A8ECCCC}" srcOrd="1" destOrd="0" parTransId="{2699043B-8559-4B51-B407-244981A0A646}" sibTransId="{A0BD0DD0-9FDE-4001-A5F6-A9C94129590E}"/>
    <dgm:cxn modelId="{6B0E7A99-E5BD-462F-812D-F64916923B7D}" type="presParOf" srcId="{EF0C671D-220D-48BF-9204-83F138102315}" destId="{7B4FC4EC-D9B4-4F12-82F8-6858E4441A4E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BEB35-DA08-46C8-9666-41F8C2CDCC07}" type="doc">
      <dgm:prSet loTypeId="urn:microsoft.com/office/officeart/2011/layout/HexagonRadial" loCatId="officeonline" qsTypeId="urn:microsoft.com/office/officeart/2005/8/quickstyle/3d5" qsCatId="3D" csTypeId="urn:microsoft.com/office/officeart/2005/8/colors/accent0_3" csCatId="mainScheme" phldr="1"/>
      <dgm:spPr/>
    </dgm:pt>
    <dgm:pt modelId="{D30DE62B-2B4B-4A44-AC93-446BCE22F4C2}">
      <dgm:prSet phldrT="[Text]" custT="1"/>
      <dgm:spPr/>
      <dgm:t>
        <a:bodyPr/>
        <a:lstStyle/>
        <a:p>
          <a:endParaRPr lang="en-US" sz="1600" dirty="0" smtClean="0"/>
        </a:p>
      </dgm:t>
    </dgm:pt>
    <dgm:pt modelId="{206BAD22-D293-4870-B408-21FFEC6147E9}" type="parTrans" cxnId="{CD4900D4-2921-4901-88B4-1243D5B1D914}">
      <dgm:prSet/>
      <dgm:spPr/>
      <dgm:t>
        <a:bodyPr/>
        <a:lstStyle/>
        <a:p>
          <a:endParaRPr lang="en-US" sz="4000"/>
        </a:p>
      </dgm:t>
    </dgm:pt>
    <dgm:pt modelId="{5A98BCCE-2C07-47D7-BA04-9412B2A4C8EB}" type="sibTrans" cxnId="{CD4900D4-2921-4901-88B4-1243D5B1D914}">
      <dgm:prSet/>
      <dgm:spPr/>
      <dgm:t>
        <a:bodyPr/>
        <a:lstStyle/>
        <a:p>
          <a:endParaRPr lang="en-US" sz="4000"/>
        </a:p>
      </dgm:t>
    </dgm:pt>
    <dgm:pt modelId="{F4A0DCBB-1B38-44EF-962B-AC392A8ECCCC}">
      <dgm:prSet phldrT="[Text]" custT="1"/>
      <dgm:spPr/>
      <dgm:t>
        <a:bodyPr/>
        <a:lstStyle/>
        <a:p>
          <a:endParaRPr lang="en-US"/>
        </a:p>
      </dgm:t>
    </dgm:pt>
    <dgm:pt modelId="{2699043B-8559-4B51-B407-244981A0A646}" type="parTrans" cxnId="{CB7B3683-6AB8-4C0A-9001-1BF01FC230BF}">
      <dgm:prSet/>
      <dgm:spPr/>
      <dgm:t>
        <a:bodyPr/>
        <a:lstStyle/>
        <a:p>
          <a:endParaRPr lang="en-US" sz="4000"/>
        </a:p>
      </dgm:t>
    </dgm:pt>
    <dgm:pt modelId="{A0BD0DD0-9FDE-4001-A5F6-A9C94129590E}" type="sibTrans" cxnId="{CB7B3683-6AB8-4C0A-9001-1BF01FC230BF}">
      <dgm:prSet/>
      <dgm:spPr/>
      <dgm:t>
        <a:bodyPr/>
        <a:lstStyle/>
        <a:p>
          <a:endParaRPr lang="en-US" sz="4000"/>
        </a:p>
      </dgm:t>
    </dgm:pt>
    <dgm:pt modelId="{2598DE96-4DFD-42D3-BA31-546D6A25E66A}">
      <dgm:prSet phldrT="[Text]" custT="1"/>
      <dgm:spPr/>
      <dgm:t>
        <a:bodyPr/>
        <a:lstStyle/>
        <a:p>
          <a:endParaRPr lang="en-US"/>
        </a:p>
      </dgm:t>
    </dgm:pt>
    <dgm:pt modelId="{17638FFF-1B20-4843-8606-DC9CD495101C}" type="parTrans" cxnId="{2407156A-3A42-412D-9C5B-068F23957D00}">
      <dgm:prSet/>
      <dgm:spPr/>
      <dgm:t>
        <a:bodyPr/>
        <a:lstStyle/>
        <a:p>
          <a:endParaRPr lang="en-US" sz="4000"/>
        </a:p>
      </dgm:t>
    </dgm:pt>
    <dgm:pt modelId="{8F40F96E-A210-4AFD-8A14-559897A4E452}" type="sibTrans" cxnId="{2407156A-3A42-412D-9C5B-068F23957D00}">
      <dgm:prSet/>
      <dgm:spPr/>
      <dgm:t>
        <a:bodyPr/>
        <a:lstStyle/>
        <a:p>
          <a:endParaRPr lang="en-US" sz="4000"/>
        </a:p>
      </dgm:t>
    </dgm:pt>
    <dgm:pt modelId="{EF0C671D-220D-48BF-9204-83F138102315}" type="pres">
      <dgm:prSet presAssocID="{D18BEB35-DA08-46C8-9666-41F8C2CDCC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4FC4EC-D9B4-4F12-82F8-6858E4441A4E}" type="pres">
      <dgm:prSet presAssocID="{D30DE62B-2B4B-4A44-AC93-446BCE22F4C2}" presName="Parent" presStyleLbl="node0" presStyleIdx="0" presStyleCnt="1" custLinFactY="74575" custLinFactNeighborX="15377" custLinFactNeighborY="100000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D4F9C-D2EC-4F72-92DD-E2AFB922D36B}" type="presOf" srcId="{D18BEB35-DA08-46C8-9666-41F8C2CDCC07}" destId="{EF0C671D-220D-48BF-9204-83F138102315}" srcOrd="0" destOrd="0" presId="urn:microsoft.com/office/officeart/2011/layout/HexagonRadial"/>
    <dgm:cxn modelId="{2407156A-3A42-412D-9C5B-068F23957D00}" srcId="{D18BEB35-DA08-46C8-9666-41F8C2CDCC07}" destId="{2598DE96-4DFD-42D3-BA31-546D6A25E66A}" srcOrd="2" destOrd="0" parTransId="{17638FFF-1B20-4843-8606-DC9CD495101C}" sibTransId="{8F40F96E-A210-4AFD-8A14-559897A4E452}"/>
    <dgm:cxn modelId="{CD4900D4-2921-4901-88B4-1243D5B1D914}" srcId="{D18BEB35-DA08-46C8-9666-41F8C2CDCC07}" destId="{D30DE62B-2B4B-4A44-AC93-446BCE22F4C2}" srcOrd="0" destOrd="0" parTransId="{206BAD22-D293-4870-B408-21FFEC6147E9}" sibTransId="{5A98BCCE-2C07-47D7-BA04-9412B2A4C8EB}"/>
    <dgm:cxn modelId="{3E52379F-4A48-43F4-BDDC-2CD33F1B900E}" type="presOf" srcId="{D30DE62B-2B4B-4A44-AC93-446BCE22F4C2}" destId="{7B4FC4EC-D9B4-4F12-82F8-6858E4441A4E}" srcOrd="0" destOrd="0" presId="urn:microsoft.com/office/officeart/2011/layout/HexagonRadial"/>
    <dgm:cxn modelId="{CB7B3683-6AB8-4C0A-9001-1BF01FC230BF}" srcId="{D18BEB35-DA08-46C8-9666-41F8C2CDCC07}" destId="{F4A0DCBB-1B38-44EF-962B-AC392A8ECCCC}" srcOrd="1" destOrd="0" parTransId="{2699043B-8559-4B51-B407-244981A0A646}" sibTransId="{A0BD0DD0-9FDE-4001-A5F6-A9C94129590E}"/>
    <dgm:cxn modelId="{6B0E7A99-E5BD-462F-812D-F64916923B7D}" type="presParOf" srcId="{EF0C671D-220D-48BF-9204-83F138102315}" destId="{7B4FC4EC-D9B4-4F12-82F8-6858E4441A4E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BEB35-DA08-46C8-9666-41F8C2CDCC07}" type="doc">
      <dgm:prSet loTypeId="urn:microsoft.com/office/officeart/2011/layout/HexagonRadial" loCatId="officeonline" qsTypeId="urn:microsoft.com/office/officeart/2005/8/quickstyle/3d5" qsCatId="3D" csTypeId="urn:microsoft.com/office/officeart/2005/8/colors/accent0_3" csCatId="mainScheme" phldr="1"/>
      <dgm:spPr/>
    </dgm:pt>
    <dgm:pt modelId="{D30DE62B-2B4B-4A44-AC93-446BCE22F4C2}">
      <dgm:prSet phldrT="[Text]" custT="1"/>
      <dgm:spPr/>
      <dgm:t>
        <a:bodyPr/>
        <a:lstStyle/>
        <a:p>
          <a:endParaRPr lang="en-US" sz="1600" dirty="0" smtClean="0"/>
        </a:p>
      </dgm:t>
    </dgm:pt>
    <dgm:pt modelId="{206BAD22-D293-4870-B408-21FFEC6147E9}" type="parTrans" cxnId="{CD4900D4-2921-4901-88B4-1243D5B1D914}">
      <dgm:prSet/>
      <dgm:spPr/>
      <dgm:t>
        <a:bodyPr/>
        <a:lstStyle/>
        <a:p>
          <a:endParaRPr lang="en-US" sz="4000"/>
        </a:p>
      </dgm:t>
    </dgm:pt>
    <dgm:pt modelId="{5A98BCCE-2C07-47D7-BA04-9412B2A4C8EB}" type="sibTrans" cxnId="{CD4900D4-2921-4901-88B4-1243D5B1D914}">
      <dgm:prSet/>
      <dgm:spPr/>
      <dgm:t>
        <a:bodyPr/>
        <a:lstStyle/>
        <a:p>
          <a:endParaRPr lang="en-US" sz="4000"/>
        </a:p>
      </dgm:t>
    </dgm:pt>
    <dgm:pt modelId="{F4A0DCBB-1B38-44EF-962B-AC392A8ECCCC}">
      <dgm:prSet phldrT="[Text]" custT="1"/>
      <dgm:spPr/>
      <dgm:t>
        <a:bodyPr/>
        <a:lstStyle/>
        <a:p>
          <a:endParaRPr lang="en-US"/>
        </a:p>
      </dgm:t>
    </dgm:pt>
    <dgm:pt modelId="{2699043B-8559-4B51-B407-244981A0A646}" type="parTrans" cxnId="{CB7B3683-6AB8-4C0A-9001-1BF01FC230BF}">
      <dgm:prSet/>
      <dgm:spPr/>
      <dgm:t>
        <a:bodyPr/>
        <a:lstStyle/>
        <a:p>
          <a:endParaRPr lang="en-US" sz="4000"/>
        </a:p>
      </dgm:t>
    </dgm:pt>
    <dgm:pt modelId="{A0BD0DD0-9FDE-4001-A5F6-A9C94129590E}" type="sibTrans" cxnId="{CB7B3683-6AB8-4C0A-9001-1BF01FC230BF}">
      <dgm:prSet/>
      <dgm:spPr/>
      <dgm:t>
        <a:bodyPr/>
        <a:lstStyle/>
        <a:p>
          <a:endParaRPr lang="en-US" sz="4000"/>
        </a:p>
      </dgm:t>
    </dgm:pt>
    <dgm:pt modelId="{2598DE96-4DFD-42D3-BA31-546D6A25E66A}">
      <dgm:prSet phldrT="[Text]" custT="1"/>
      <dgm:spPr/>
      <dgm:t>
        <a:bodyPr/>
        <a:lstStyle/>
        <a:p>
          <a:endParaRPr lang="en-US"/>
        </a:p>
      </dgm:t>
    </dgm:pt>
    <dgm:pt modelId="{17638FFF-1B20-4843-8606-DC9CD495101C}" type="parTrans" cxnId="{2407156A-3A42-412D-9C5B-068F23957D00}">
      <dgm:prSet/>
      <dgm:spPr/>
      <dgm:t>
        <a:bodyPr/>
        <a:lstStyle/>
        <a:p>
          <a:endParaRPr lang="en-US" sz="4000"/>
        </a:p>
      </dgm:t>
    </dgm:pt>
    <dgm:pt modelId="{8F40F96E-A210-4AFD-8A14-559897A4E452}" type="sibTrans" cxnId="{2407156A-3A42-412D-9C5B-068F23957D00}">
      <dgm:prSet/>
      <dgm:spPr/>
      <dgm:t>
        <a:bodyPr/>
        <a:lstStyle/>
        <a:p>
          <a:endParaRPr lang="en-US" sz="4000"/>
        </a:p>
      </dgm:t>
    </dgm:pt>
    <dgm:pt modelId="{EF0C671D-220D-48BF-9204-83F138102315}" type="pres">
      <dgm:prSet presAssocID="{D18BEB35-DA08-46C8-9666-41F8C2CDCC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4FC4EC-D9B4-4F12-82F8-6858E4441A4E}" type="pres">
      <dgm:prSet presAssocID="{D30DE62B-2B4B-4A44-AC93-446BCE22F4C2}" presName="Parent" presStyleLbl="node0" presStyleIdx="0" presStyleCnt="1" custLinFactNeighborX="16695" custLinFactNeighborY="-249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D4F9C-D2EC-4F72-92DD-E2AFB922D36B}" type="presOf" srcId="{D18BEB35-DA08-46C8-9666-41F8C2CDCC07}" destId="{EF0C671D-220D-48BF-9204-83F138102315}" srcOrd="0" destOrd="0" presId="urn:microsoft.com/office/officeart/2011/layout/HexagonRadial"/>
    <dgm:cxn modelId="{2407156A-3A42-412D-9C5B-068F23957D00}" srcId="{D18BEB35-DA08-46C8-9666-41F8C2CDCC07}" destId="{2598DE96-4DFD-42D3-BA31-546D6A25E66A}" srcOrd="2" destOrd="0" parTransId="{17638FFF-1B20-4843-8606-DC9CD495101C}" sibTransId="{8F40F96E-A210-4AFD-8A14-559897A4E452}"/>
    <dgm:cxn modelId="{CD4900D4-2921-4901-88B4-1243D5B1D914}" srcId="{D18BEB35-DA08-46C8-9666-41F8C2CDCC07}" destId="{D30DE62B-2B4B-4A44-AC93-446BCE22F4C2}" srcOrd="0" destOrd="0" parTransId="{206BAD22-D293-4870-B408-21FFEC6147E9}" sibTransId="{5A98BCCE-2C07-47D7-BA04-9412B2A4C8EB}"/>
    <dgm:cxn modelId="{3E52379F-4A48-43F4-BDDC-2CD33F1B900E}" type="presOf" srcId="{D30DE62B-2B4B-4A44-AC93-446BCE22F4C2}" destId="{7B4FC4EC-D9B4-4F12-82F8-6858E4441A4E}" srcOrd="0" destOrd="0" presId="urn:microsoft.com/office/officeart/2011/layout/HexagonRadial"/>
    <dgm:cxn modelId="{CB7B3683-6AB8-4C0A-9001-1BF01FC230BF}" srcId="{D18BEB35-DA08-46C8-9666-41F8C2CDCC07}" destId="{F4A0DCBB-1B38-44EF-962B-AC392A8ECCCC}" srcOrd="1" destOrd="0" parTransId="{2699043B-8559-4B51-B407-244981A0A646}" sibTransId="{A0BD0DD0-9FDE-4001-A5F6-A9C94129590E}"/>
    <dgm:cxn modelId="{6B0E7A99-E5BD-462F-812D-F64916923B7D}" type="presParOf" srcId="{EF0C671D-220D-48BF-9204-83F138102315}" destId="{7B4FC4EC-D9B4-4F12-82F8-6858E4441A4E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BEB35-DA08-46C8-9666-41F8C2CDCC07}" type="doc">
      <dgm:prSet loTypeId="urn:microsoft.com/office/officeart/2011/layout/HexagonRadial" loCatId="officeonline" qsTypeId="urn:microsoft.com/office/officeart/2005/8/quickstyle/3d5" qsCatId="3D" csTypeId="urn:microsoft.com/office/officeart/2005/8/colors/accent0_3" csCatId="mainScheme" phldr="1"/>
      <dgm:spPr/>
    </dgm:pt>
    <dgm:pt modelId="{D30DE62B-2B4B-4A44-AC93-446BCE22F4C2}">
      <dgm:prSet phldrT="[Text]" custT="1"/>
      <dgm:spPr/>
      <dgm:t>
        <a:bodyPr/>
        <a:lstStyle/>
        <a:p>
          <a:endParaRPr lang="en-US" sz="1600" dirty="0" smtClean="0"/>
        </a:p>
      </dgm:t>
    </dgm:pt>
    <dgm:pt modelId="{206BAD22-D293-4870-B408-21FFEC6147E9}" type="parTrans" cxnId="{CD4900D4-2921-4901-88B4-1243D5B1D914}">
      <dgm:prSet/>
      <dgm:spPr/>
      <dgm:t>
        <a:bodyPr/>
        <a:lstStyle/>
        <a:p>
          <a:endParaRPr lang="en-US" sz="4000"/>
        </a:p>
      </dgm:t>
    </dgm:pt>
    <dgm:pt modelId="{5A98BCCE-2C07-47D7-BA04-9412B2A4C8EB}" type="sibTrans" cxnId="{CD4900D4-2921-4901-88B4-1243D5B1D914}">
      <dgm:prSet/>
      <dgm:spPr/>
      <dgm:t>
        <a:bodyPr/>
        <a:lstStyle/>
        <a:p>
          <a:endParaRPr lang="en-US" sz="4000"/>
        </a:p>
      </dgm:t>
    </dgm:pt>
    <dgm:pt modelId="{F4A0DCBB-1B38-44EF-962B-AC392A8ECCCC}">
      <dgm:prSet phldrT="[Text]" custT="1"/>
      <dgm:spPr/>
      <dgm:t>
        <a:bodyPr/>
        <a:lstStyle/>
        <a:p>
          <a:endParaRPr lang="en-US"/>
        </a:p>
      </dgm:t>
    </dgm:pt>
    <dgm:pt modelId="{2699043B-8559-4B51-B407-244981A0A646}" type="parTrans" cxnId="{CB7B3683-6AB8-4C0A-9001-1BF01FC230BF}">
      <dgm:prSet/>
      <dgm:spPr/>
      <dgm:t>
        <a:bodyPr/>
        <a:lstStyle/>
        <a:p>
          <a:endParaRPr lang="en-US" sz="4000"/>
        </a:p>
      </dgm:t>
    </dgm:pt>
    <dgm:pt modelId="{A0BD0DD0-9FDE-4001-A5F6-A9C94129590E}" type="sibTrans" cxnId="{CB7B3683-6AB8-4C0A-9001-1BF01FC230BF}">
      <dgm:prSet/>
      <dgm:spPr/>
      <dgm:t>
        <a:bodyPr/>
        <a:lstStyle/>
        <a:p>
          <a:endParaRPr lang="en-US" sz="4000"/>
        </a:p>
      </dgm:t>
    </dgm:pt>
    <dgm:pt modelId="{2598DE96-4DFD-42D3-BA31-546D6A25E66A}">
      <dgm:prSet phldrT="[Text]" custT="1"/>
      <dgm:spPr/>
      <dgm:t>
        <a:bodyPr/>
        <a:lstStyle/>
        <a:p>
          <a:endParaRPr lang="en-US"/>
        </a:p>
      </dgm:t>
    </dgm:pt>
    <dgm:pt modelId="{17638FFF-1B20-4843-8606-DC9CD495101C}" type="parTrans" cxnId="{2407156A-3A42-412D-9C5B-068F23957D00}">
      <dgm:prSet/>
      <dgm:spPr/>
      <dgm:t>
        <a:bodyPr/>
        <a:lstStyle/>
        <a:p>
          <a:endParaRPr lang="en-US" sz="4000"/>
        </a:p>
      </dgm:t>
    </dgm:pt>
    <dgm:pt modelId="{8F40F96E-A210-4AFD-8A14-559897A4E452}" type="sibTrans" cxnId="{2407156A-3A42-412D-9C5B-068F23957D00}">
      <dgm:prSet/>
      <dgm:spPr/>
      <dgm:t>
        <a:bodyPr/>
        <a:lstStyle/>
        <a:p>
          <a:endParaRPr lang="en-US" sz="4000"/>
        </a:p>
      </dgm:t>
    </dgm:pt>
    <dgm:pt modelId="{EF0C671D-220D-48BF-9204-83F138102315}" type="pres">
      <dgm:prSet presAssocID="{D18BEB35-DA08-46C8-9666-41F8C2CDCC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4FC4EC-D9B4-4F12-82F8-6858E4441A4E}" type="pres">
      <dgm:prSet presAssocID="{D30DE62B-2B4B-4A44-AC93-446BCE22F4C2}" presName="Parent" presStyleLbl="node0" presStyleIdx="0" presStyleCnt="1" custLinFactX="98184" custLinFactY="-47339" custLinFactNeighborX="100000" custLinFactNeighborY="-100000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</dgm:ptLst>
  <dgm:cxnLst>
    <dgm:cxn modelId="{201D4F9C-D2EC-4F72-92DD-E2AFB922D36B}" type="presOf" srcId="{D18BEB35-DA08-46C8-9666-41F8C2CDCC07}" destId="{EF0C671D-220D-48BF-9204-83F138102315}" srcOrd="0" destOrd="0" presId="urn:microsoft.com/office/officeart/2011/layout/HexagonRadial"/>
    <dgm:cxn modelId="{2407156A-3A42-412D-9C5B-068F23957D00}" srcId="{D18BEB35-DA08-46C8-9666-41F8C2CDCC07}" destId="{2598DE96-4DFD-42D3-BA31-546D6A25E66A}" srcOrd="2" destOrd="0" parTransId="{17638FFF-1B20-4843-8606-DC9CD495101C}" sibTransId="{8F40F96E-A210-4AFD-8A14-559897A4E452}"/>
    <dgm:cxn modelId="{CD4900D4-2921-4901-88B4-1243D5B1D914}" srcId="{D18BEB35-DA08-46C8-9666-41F8C2CDCC07}" destId="{D30DE62B-2B4B-4A44-AC93-446BCE22F4C2}" srcOrd="0" destOrd="0" parTransId="{206BAD22-D293-4870-B408-21FFEC6147E9}" sibTransId="{5A98BCCE-2C07-47D7-BA04-9412B2A4C8EB}"/>
    <dgm:cxn modelId="{3E52379F-4A48-43F4-BDDC-2CD33F1B900E}" type="presOf" srcId="{D30DE62B-2B4B-4A44-AC93-446BCE22F4C2}" destId="{7B4FC4EC-D9B4-4F12-82F8-6858E4441A4E}" srcOrd="0" destOrd="0" presId="urn:microsoft.com/office/officeart/2011/layout/HexagonRadial"/>
    <dgm:cxn modelId="{CB7B3683-6AB8-4C0A-9001-1BF01FC230BF}" srcId="{D18BEB35-DA08-46C8-9666-41F8C2CDCC07}" destId="{F4A0DCBB-1B38-44EF-962B-AC392A8ECCCC}" srcOrd="1" destOrd="0" parTransId="{2699043B-8559-4B51-B407-244981A0A646}" sibTransId="{A0BD0DD0-9FDE-4001-A5F6-A9C94129590E}"/>
    <dgm:cxn modelId="{6B0E7A99-E5BD-462F-812D-F64916923B7D}" type="presParOf" srcId="{EF0C671D-220D-48BF-9204-83F138102315}" destId="{7B4FC4EC-D9B4-4F12-82F8-6858E4441A4E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C4EC-D9B4-4F12-82F8-6858E4441A4E}">
      <dsp:nvSpPr>
        <dsp:cNvPr id="0" name=""/>
        <dsp:cNvSpPr/>
      </dsp:nvSpPr>
      <dsp:spPr>
        <a:xfrm>
          <a:off x="0" y="79228"/>
          <a:ext cx="1146627" cy="99180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190005" y="243578"/>
        <a:ext cx="766617" cy="663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C4EC-D9B4-4F12-82F8-6858E4441A4E}">
      <dsp:nvSpPr>
        <dsp:cNvPr id="0" name=""/>
        <dsp:cNvSpPr/>
      </dsp:nvSpPr>
      <dsp:spPr>
        <a:xfrm>
          <a:off x="0" y="79228"/>
          <a:ext cx="1146627" cy="99180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190005" y="243578"/>
        <a:ext cx="766617" cy="663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C4EC-D9B4-4F12-82F8-6858E4441A4E}">
      <dsp:nvSpPr>
        <dsp:cNvPr id="0" name=""/>
        <dsp:cNvSpPr/>
      </dsp:nvSpPr>
      <dsp:spPr>
        <a:xfrm>
          <a:off x="0" y="79228"/>
          <a:ext cx="1146627" cy="99180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190005" y="243578"/>
        <a:ext cx="766617" cy="663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C4EC-D9B4-4F12-82F8-6858E4441A4E}">
      <dsp:nvSpPr>
        <dsp:cNvPr id="0" name=""/>
        <dsp:cNvSpPr/>
      </dsp:nvSpPr>
      <dsp:spPr>
        <a:xfrm>
          <a:off x="0" y="0"/>
          <a:ext cx="1146627" cy="99180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190005" y="164350"/>
        <a:ext cx="766617" cy="6631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FC4EC-D9B4-4F12-82F8-6858E4441A4E}">
      <dsp:nvSpPr>
        <dsp:cNvPr id="0" name=""/>
        <dsp:cNvSpPr/>
      </dsp:nvSpPr>
      <dsp:spPr>
        <a:xfrm>
          <a:off x="0" y="0"/>
          <a:ext cx="1146627" cy="991806"/>
        </a:xfrm>
        <a:prstGeom prst="hexagon">
          <a:avLst>
            <a:gd name="adj" fmla="val 2857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190005" y="164350"/>
        <a:ext cx="766617" cy="663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50EC1-7D43-4DFA-A43C-4460AC7EC98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658A-B586-4758-B513-F14A6F055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一句话归纳这个</a:t>
            </a:r>
            <a:r>
              <a:rPr lang="en-US" altLang="zh-CN" smtClean="0"/>
              <a:t>demo</a:t>
            </a:r>
            <a:r>
              <a:rPr lang="zh-CN" altLang="en-US" smtClean="0"/>
              <a:t>，</a:t>
            </a:r>
            <a:r>
              <a:rPr lang="zh-CN" altLang="en-US" dirty="0" smtClean="0"/>
              <a:t>就是提供一种非常简单的方式给到我们，随时来了解你所关心的数据实时状况</a:t>
            </a:r>
            <a:endParaRPr lang="en-US" altLang="zh-CN" dirty="0" smtClean="0"/>
          </a:p>
          <a:p>
            <a:r>
              <a:rPr lang="en-US" altLang="zh-CN" dirty="0" smtClean="0"/>
              <a:t>Provide</a:t>
            </a:r>
            <a:r>
              <a:rPr lang="en-US" altLang="zh-CN" baseline="0" dirty="0" smtClean="0"/>
              <a:t> an easy way to understand our data</a:t>
            </a:r>
          </a:p>
          <a:p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" dirty="0" smtClean="0"/>
              <a:t>我们在做产品的过程中常常为问以下几个问题，</a:t>
            </a:r>
          </a:p>
          <a:p>
            <a:pPr marL="228600" indent="-228600">
              <a:buAutoNum type="arabicPeriod"/>
            </a:pPr>
            <a:r>
              <a:rPr lang="zh-CN" altLang="en-US" sz="100" dirty="0" smtClean="0"/>
              <a:t>当我们开发完成一个服务或者产品发布以后，我们想知道到底运行的怎么样？</a:t>
            </a:r>
          </a:p>
          <a:p>
            <a:pPr marL="0" indent="0">
              <a:buNone/>
            </a:pPr>
            <a:r>
              <a:rPr lang="zh-CN" altLang="en-US" sz="100" dirty="0" smtClean="0"/>
              <a:t>      比如新的支付场景下成功了多少？失败了多少？</a:t>
            </a:r>
          </a:p>
          <a:p>
            <a:pPr marL="228600" indent="-228600">
              <a:buAutoNum type="arabicPeriod"/>
            </a:pPr>
            <a:r>
              <a:rPr lang="zh-CN" altLang="en-US" sz="100" dirty="0" smtClean="0"/>
              <a:t>线上的产品万一发生了故障或者其他</a:t>
            </a:r>
            <a:r>
              <a:rPr lang="en-US" altLang="zh-CN" sz="100" dirty="0" smtClean="0"/>
              <a:t>team</a:t>
            </a:r>
            <a:r>
              <a:rPr lang="zh-CN" altLang="en-US" sz="100" dirty="0" smtClean="0"/>
              <a:t>的改动导致了有些规则的改变，</a:t>
            </a:r>
          </a:p>
          <a:p>
            <a:pPr marL="0" indent="0">
              <a:buNone/>
            </a:pPr>
            <a:r>
              <a:rPr lang="zh-CN" altLang="en-US" sz="100" dirty="0" smtClean="0"/>
              <a:t>	我们是否是第一时间知道而不是等着客户投诉抱怨？</a:t>
            </a:r>
          </a:p>
          <a:p>
            <a:pPr marL="228600" indent="-228600">
              <a:buAutoNum type="arabicPeriod"/>
            </a:pPr>
            <a:r>
              <a:rPr lang="zh-CN" altLang="en-US" sz="100" dirty="0" smtClean="0"/>
              <a:t>我的产品运行了这么长时间，是否有些</a:t>
            </a:r>
            <a:r>
              <a:rPr lang="en-US" altLang="zh-CN" sz="100" dirty="0" smtClean="0"/>
              <a:t>corner</a:t>
            </a:r>
            <a:r>
              <a:rPr lang="zh-CN" altLang="en-US" sz="100" dirty="0" smtClean="0"/>
              <a:t> </a:t>
            </a:r>
            <a:r>
              <a:rPr lang="en-US" altLang="zh-CN" sz="100" dirty="0" smtClean="0"/>
              <a:t>case</a:t>
            </a:r>
            <a:r>
              <a:rPr lang="zh-CN" altLang="en-US" sz="100" dirty="0" smtClean="0"/>
              <a:t>我们没发现或者有些改进的空间</a:t>
            </a:r>
          </a:p>
          <a:p>
            <a:pPr marL="457200" lvl="1" indent="0">
              <a:buNone/>
            </a:pPr>
            <a:r>
              <a:rPr lang="zh-CN" altLang="en-US" sz="100" dirty="0" smtClean="0"/>
              <a:t>或者没看到的有用的</a:t>
            </a:r>
            <a:r>
              <a:rPr lang="en-US" altLang="zh-CN" sz="100" dirty="0" smtClean="0"/>
              <a:t>pattern?</a:t>
            </a:r>
          </a:p>
          <a:p>
            <a:pPr marL="457200" lvl="1" indent="0">
              <a:buNone/>
            </a:pPr>
            <a:endParaRPr lang="zh-CN" altLang="en-US" sz="100" dirty="0" smtClean="0"/>
          </a:p>
          <a:p>
            <a:pPr marL="228600" indent="-228600">
              <a:buAutoNum type="arabicPeriod"/>
            </a:pPr>
            <a:r>
              <a:rPr lang="zh-CN" altLang="en-US" sz="100" dirty="0" smtClean="0"/>
              <a:t>实时性</a:t>
            </a:r>
          </a:p>
          <a:p>
            <a:pPr marL="228600" indent="-228600">
              <a:buAutoNum type="arabicPeriod"/>
            </a:pPr>
            <a:r>
              <a:rPr lang="en-US" altLang="zh-CN" sz="800" dirty="0" smtClean="0">
                <a:effectLst/>
                <a:latin typeface="Arial" charset="0"/>
                <a:ea typeface="Arial" charset="0"/>
                <a:cs typeface="Arial" charset="0"/>
              </a:rPr>
              <a:t>dimension</a:t>
            </a:r>
            <a:r>
              <a:rPr lang="zh-CN" altLang="en-US" sz="800" dirty="0" smtClean="0">
                <a:effectLst/>
                <a:latin typeface="Arial" charset="0"/>
                <a:ea typeface="Arial" charset="0"/>
                <a:cs typeface="Arial" charset="0"/>
              </a:rPr>
              <a:t>：维度</a:t>
            </a:r>
            <a:endParaRPr lang="zh-CN" altLang="en-US" sz="100" dirty="0" smtClean="0"/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6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代码结构：</a:t>
            </a:r>
            <a:endParaRPr lang="en-US" altLang="zh-CN" sz="1200" kern="1200" cap="none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多个类型的执行，来确保可靠性，从而大大降低我们所关心的数据分析遗漏情况</a:t>
            </a:r>
            <a:endParaRPr lang="en-US" altLang="zh-CN" sz="1200" kern="1200" cap="none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节点自管理，当你让我们</a:t>
            </a:r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insight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分析大量的数据的时候，如何确保分析效率，我们做到了节点可升缩性</a:t>
            </a:r>
            <a:endParaRPr lang="en-US" altLang="zh-CN" sz="1200" kern="1200" cap="none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endParaRPr lang="en-US" altLang="zh-CN" sz="1200" kern="1200" cap="none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Reliability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：可靠性</a:t>
            </a:r>
            <a:endParaRPr lang="en-US" altLang="zh-CN" sz="1200" kern="1200" cap="none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Scalability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kern="1200" cap="none" baseline="0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可升缩性</a:t>
            </a:r>
            <a:endParaRPr lang="en-US" altLang="zh-CN" sz="1200" kern="1200" cap="none" baseline="0" dirty="0" smtClean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altLang="zh-CN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Flexibility</a:t>
            </a:r>
            <a:r>
              <a:rPr lang="zh-CN" altLang="en-US" sz="1200" kern="12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rPr>
              <a:t>：灵活性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1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0658A-B586-4758-B513-F14A6F055B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8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2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C6714F-4AD9-4DBC-93B4-384CA90FFA19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4F97F-C595-4CEE-B288-810ED3B1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1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diagramLayout" Target="../diagrams/layout1.xml"/><Relationship Id="rId21" Type="http://schemas.openxmlformats.org/officeDocument/2006/relationships/diagramQuickStyle" Target="../diagrams/quickStyle4.xml"/><Relationship Id="rId7" Type="http://schemas.openxmlformats.org/officeDocument/2006/relationships/image" Target="../media/image8.png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5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QuickStyle" Target="../diagrams/quickStyle2.xml"/><Relationship Id="rId19" Type="http://schemas.openxmlformats.org/officeDocument/2006/relationships/diagramData" Target="../diagrams/data4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FF00"/>
                </a:solidFill>
              </a:rPr>
              <a:t>Easy</a:t>
            </a:r>
            <a:r>
              <a:rPr lang="en-US" sz="6600" dirty="0" smtClean="0"/>
              <a:t> Insight</a:t>
            </a:r>
            <a:br>
              <a:rPr lang="en-US" sz="66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7015" y="5867399"/>
            <a:ext cx="3344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	James </a:t>
            </a:r>
            <a:r>
              <a:rPr lang="en-US" sz="1200" dirty="0"/>
              <a:t>xie  / </a:t>
            </a:r>
            <a:r>
              <a:rPr lang="en-US" sz="1200" dirty="0" smtClean="0"/>
              <a:t>L</a:t>
            </a:r>
            <a:r>
              <a:rPr lang="en-US" altLang="zh-CN" sz="1200" dirty="0" smtClean="0"/>
              <a:t>u Weijie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391876" y="4205626"/>
            <a:ext cx="5376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provide </a:t>
            </a:r>
            <a:r>
              <a:rPr lang="en-US" altLang="zh-CN" dirty="0"/>
              <a:t>an </a:t>
            </a:r>
            <a:r>
              <a:rPr lang="en-US" altLang="zh-CN" dirty="0">
                <a:solidFill>
                  <a:srgbClr val="FFFF00"/>
                </a:solidFill>
              </a:rPr>
              <a:t>easy</a:t>
            </a:r>
            <a:r>
              <a:rPr lang="en-US" altLang="zh-CN" dirty="0"/>
              <a:t> way to understand our data</a:t>
            </a:r>
          </a:p>
        </p:txBody>
      </p:sp>
    </p:spTree>
    <p:extLst>
      <p:ext uri="{BB962C8B-B14F-4D97-AF65-F5344CB8AC3E}">
        <p14:creationId xmlns:p14="http://schemas.microsoft.com/office/powerpoint/2010/main" val="32360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855" y="2418951"/>
            <a:ext cx="10246777" cy="1359753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</a:t>
            </a:r>
            <a:r>
              <a:rPr lang="en-US" sz="5400" dirty="0" smtClean="0"/>
              <a:t>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4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Strength / Pain </a:t>
            </a:r>
            <a:r>
              <a:rPr lang="en-US" b="1" dirty="0">
                <a:effectLst/>
              </a:rPr>
              <a:t>Points </a:t>
            </a:r>
            <a:r>
              <a:rPr lang="en-US" sz="2000" cap="none" dirty="0"/>
              <a:t>we </a:t>
            </a:r>
            <a:r>
              <a:rPr lang="en-US" sz="2000" cap="none" dirty="0" smtClean="0"/>
              <a:t>tried </a:t>
            </a:r>
            <a:r>
              <a:rPr lang="en-US" sz="2000" cap="none" dirty="0"/>
              <a:t>to resolve</a:t>
            </a:r>
            <a:endParaRPr lang="en-US" sz="1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19199"/>
            <a:ext cx="10942636" cy="312420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charset="0"/>
                <a:ea typeface="Arial" charset="0"/>
                <a:cs typeface="Arial" charset="0"/>
              </a:rPr>
              <a:t>real-time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analysis</a:t>
            </a:r>
            <a:r>
              <a:rPr lang="en-US" altLang="zh-CN" dirty="0">
                <a:effectLst/>
                <a:latin typeface="Arial" charset="0"/>
                <a:ea typeface="Arial" charset="0"/>
                <a:cs typeface="Arial" charset="0"/>
              </a:rPr>
              <a:t>.</a:t>
            </a:r>
            <a:endParaRPr lang="en-US" altLang="zh-CN" dirty="0"/>
          </a:p>
          <a:p>
            <a:r>
              <a:rPr lang="en-US" altLang="zh-CN" dirty="0"/>
              <a:t>structured or non structured data analysis.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effectLst/>
                <a:latin typeface="Arial" charset="0"/>
                <a:ea typeface="Arial" charset="0"/>
                <a:cs typeface="Arial" charset="0"/>
              </a:rPr>
              <a:t>time dimension: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minutely</a:t>
            </a:r>
            <a:r>
              <a:rPr lang="en-US" altLang="zh-CN" dirty="0">
                <a:effectLst/>
                <a:latin typeface="Arial" charset="0"/>
                <a:ea typeface="Arial" charset="0"/>
                <a:cs typeface="Arial" charset="0"/>
              </a:rPr>
              <a:t>, hourly, daily, weekly </a:t>
            </a:r>
            <a:r>
              <a:rPr lang="en-US" altLang="zh-CN" dirty="0" smtClean="0">
                <a:effectLst/>
                <a:latin typeface="Arial" charset="0"/>
                <a:ea typeface="Arial" charset="0"/>
                <a:cs typeface="Arial" charset="0"/>
              </a:rPr>
              <a:t>…</a:t>
            </a:r>
            <a:endParaRPr lang="en-US" altLang="zh-CN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/ </a:t>
            </a:r>
            <a:r>
              <a:rPr lang="en-US" altLang="zh-CN" dirty="0"/>
              <a:t>Non-Structure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1" y="1929058"/>
            <a:ext cx="8715374" cy="47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Insight </a:t>
            </a:r>
            <a:r>
              <a:rPr lang="en-US" sz="2800" dirty="0"/>
              <a:t>for</a:t>
            </a:r>
            <a:r>
              <a:rPr lang="en-US" dirty="0" smtClean="0"/>
              <a:t> Structure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/>
          </a:bodyPr>
          <a:lstStyle/>
          <a:p>
            <a:r>
              <a:rPr lang="en-US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Simple group by </a:t>
            </a:r>
            <a:r>
              <a:rPr lang="en-US" cap="none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JSON </a:t>
            </a:r>
            <a:r>
              <a:rPr lang="en-US" altLang="zh-CN" cap="none" dirty="0" smtClean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tree</a:t>
            </a:r>
            <a:r>
              <a:rPr lang="zh-CN" altLang="en-US" cap="none" dirty="0" smtClean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cap="none" dirty="0" smtClean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path(s)</a:t>
            </a:r>
            <a:endParaRPr lang="en-US" cap="none" dirty="0">
              <a:ln w="3175" cmpd="sng">
                <a:noFill/>
              </a:ln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914776"/>
            <a:ext cx="76866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Insight </a:t>
            </a:r>
            <a:r>
              <a:rPr lang="en-US" sz="2800" dirty="0"/>
              <a:t>for</a:t>
            </a:r>
            <a:r>
              <a:rPr lang="en-US" dirty="0"/>
              <a:t> Non-Structure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351" y="2066924"/>
            <a:ext cx="9905998" cy="623887"/>
          </a:xfrm>
        </p:spPr>
        <p:txBody>
          <a:bodyPr>
            <a:normAutofit/>
          </a:bodyPr>
          <a:lstStyle/>
          <a:p>
            <a:r>
              <a:rPr lang="en-US" sz="1800" cap="none" dirty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 / reduce </a:t>
            </a:r>
            <a:r>
              <a:rPr lang="en-US" sz="1800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way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1" y="2919412"/>
            <a:ext cx="7467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7581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20432"/>
            <a:ext cx="9905998" cy="312420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Three Body as Core</a:t>
            </a:r>
          </a:p>
          <a:p>
            <a:pPr lvl="1"/>
            <a:r>
              <a:rPr lang="en-US" sz="16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easy insight Reliability</a:t>
            </a:r>
            <a:endParaRPr lang="en-US" sz="1600" cap="none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4000" dirty="0" smtClean="0"/>
              <a:t>Self-Organized</a:t>
            </a:r>
          </a:p>
          <a:p>
            <a:pPr lvl="1"/>
            <a:r>
              <a:rPr lang="en-US" sz="1300" cap="none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easy insight </a:t>
            </a:r>
            <a:r>
              <a:rPr lang="en-US" sz="13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Scalability</a:t>
            </a:r>
          </a:p>
          <a:p>
            <a:pPr lvl="1"/>
            <a:r>
              <a:rPr lang="en-US" altLang="zh-CN" sz="1300" cap="none" dirty="0" smtClean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easy insight Flexibility</a:t>
            </a:r>
            <a:endParaRPr lang="en-US" sz="1300" cap="none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41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rt 8"/>
          <p:cNvSpPr/>
          <p:nvPr/>
        </p:nvSpPr>
        <p:spPr>
          <a:xfrm>
            <a:off x="1417830" y="1651472"/>
            <a:ext cx="1524000" cy="1339057"/>
          </a:xfrm>
          <a:prstGeom prst="hear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34" y="-91836"/>
            <a:ext cx="9905998" cy="9604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Three </a:t>
            </a:r>
            <a:r>
              <a:rPr lang="en-US" sz="2800" dirty="0" smtClean="0"/>
              <a:t>Body Works</a:t>
            </a:r>
            <a:endParaRPr lang="en-US" sz="2800" dirty="0"/>
          </a:p>
        </p:txBody>
      </p:sp>
      <p:pic>
        <p:nvPicPr>
          <p:cNvPr id="3074" name="Picture 2" descr="Image result for heartbe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25661" y="1800225"/>
            <a:ext cx="1812925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Diagram group"/>
          <p:cNvGrpSpPr/>
          <p:nvPr/>
        </p:nvGrpSpPr>
        <p:grpSpPr>
          <a:xfrm>
            <a:off x="5079433" y="1303678"/>
            <a:ext cx="2492942" cy="2370619"/>
            <a:chOff x="3793066" y="2438400"/>
            <a:chExt cx="2980266" cy="2980266"/>
          </a:xfrm>
          <a:scene3d>
            <a:camera prst="isometricOffAxis2Left" zoom="95000"/>
            <a:lightRig rig="flat" dir="t"/>
          </a:scene3d>
        </p:grpSpPr>
        <p:grpSp>
          <p:nvGrpSpPr>
            <p:cNvPr id="18" name="Group 17"/>
            <p:cNvGrpSpPr/>
            <p:nvPr/>
          </p:nvGrpSpPr>
          <p:grpSpPr>
            <a:xfrm>
              <a:off x="3793066" y="2438400"/>
              <a:ext cx="2980266" cy="2980266"/>
              <a:chOff x="3793066" y="2438400"/>
              <a:chExt cx="2980266" cy="2980266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3793066" y="2438400"/>
                <a:ext cx="2980266" cy="2980266"/>
              </a:xfrm>
              <a:prstGeom prst="gear9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Shape 4"/>
              <p:cNvSpPr txBox="1"/>
              <p:nvPr/>
            </p:nvSpPr>
            <p:spPr>
              <a:xfrm>
                <a:off x="4392232" y="3136513"/>
                <a:ext cx="1781934" cy="153191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Normal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smtClean="0"/>
                  <a:t>Executor</a:t>
                </a:r>
                <a:endParaRPr lang="en-US" sz="2400" kern="1200" dirty="0"/>
              </a:p>
            </p:txBody>
          </p:sp>
        </p:grpSp>
      </p:grpSp>
      <p:grpSp>
        <p:nvGrpSpPr>
          <p:cNvPr id="21" name="Diagram group"/>
          <p:cNvGrpSpPr/>
          <p:nvPr/>
        </p:nvGrpSpPr>
        <p:grpSpPr>
          <a:xfrm>
            <a:off x="7834836" y="4685765"/>
            <a:ext cx="1940982" cy="1774670"/>
            <a:chOff x="2059093" y="1733973"/>
            <a:chExt cx="2167466" cy="2167466"/>
          </a:xfrm>
          <a:scene3d>
            <a:camera prst="isometricOffAxis2Left" zoom="95000"/>
            <a:lightRig rig="flat" dir="t"/>
          </a:scene3d>
        </p:grpSpPr>
        <p:grpSp>
          <p:nvGrpSpPr>
            <p:cNvPr id="22" name="Group 21"/>
            <p:cNvGrpSpPr/>
            <p:nvPr/>
          </p:nvGrpSpPr>
          <p:grpSpPr>
            <a:xfrm>
              <a:off x="2059093" y="1733973"/>
              <a:ext cx="2167466" cy="2167466"/>
              <a:chOff x="2059093" y="1733973"/>
              <a:chExt cx="2167466" cy="2167466"/>
            </a:xfrm>
          </p:grpSpPr>
          <p:sp>
            <p:nvSpPr>
              <p:cNvPr id="23" name="Shape 22"/>
              <p:cNvSpPr/>
              <p:nvPr/>
            </p:nvSpPr>
            <p:spPr>
              <a:xfrm>
                <a:off x="2059093" y="1733973"/>
                <a:ext cx="2167466" cy="2167466"/>
              </a:xfrm>
              <a:prstGeom prst="gear6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4"/>
              <p:cNvSpPr txBox="1"/>
              <p:nvPr/>
            </p:nvSpPr>
            <p:spPr>
              <a:xfrm>
                <a:off x="2604759" y="2282937"/>
                <a:ext cx="1076134" cy="106953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Retry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Executor</a:t>
                </a:r>
                <a:endParaRPr lang="en-US" sz="1600" kern="1200" dirty="0"/>
              </a:p>
            </p:txBody>
          </p:sp>
        </p:grpSp>
      </p:grpSp>
      <p:grpSp>
        <p:nvGrpSpPr>
          <p:cNvPr id="35" name="Diagram group"/>
          <p:cNvGrpSpPr/>
          <p:nvPr/>
        </p:nvGrpSpPr>
        <p:grpSpPr>
          <a:xfrm>
            <a:off x="3581486" y="5269203"/>
            <a:ext cx="1414262" cy="1388294"/>
            <a:chOff x="3273095" y="238642"/>
            <a:chExt cx="2123675" cy="2123675"/>
          </a:xfrm>
          <a:scene3d>
            <a:camera prst="isometricOffAxis2Left" zoom="95000"/>
            <a:lightRig rig="flat" dir="t"/>
          </a:scene3d>
        </p:grpSpPr>
        <p:grpSp>
          <p:nvGrpSpPr>
            <p:cNvPr id="36" name="Group 35"/>
            <p:cNvGrpSpPr/>
            <p:nvPr/>
          </p:nvGrpSpPr>
          <p:grpSpPr>
            <a:xfrm>
              <a:off x="3273095" y="238642"/>
              <a:ext cx="2123675" cy="2123675"/>
              <a:chOff x="3273095" y="238642"/>
              <a:chExt cx="2123675" cy="2123675"/>
            </a:xfrm>
          </p:grpSpPr>
          <p:sp>
            <p:nvSpPr>
              <p:cNvPr id="37" name="Shape 36"/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Shape 4"/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Abandon Executor</a:t>
                </a:r>
                <a:endParaRPr lang="en-US" sz="1200" kern="1200" dirty="0"/>
              </a:p>
            </p:txBody>
          </p:sp>
        </p:grpSp>
      </p:grpSp>
      <p:pic>
        <p:nvPicPr>
          <p:cNvPr id="43" name="Picture 4" descr="mail,queue,envelop,message,email,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2897767" y="2127753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mail,queue,envelop,message,email,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2873123" y="2147550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mail,queue,envelop,message,email,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2885445" y="2147551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mail,queue,envelop,message,email,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2903672" y="2127753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17399">
            <a:off x="6862248" y="3617473"/>
            <a:ext cx="1945174" cy="8639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399624" y="5409703"/>
            <a:ext cx="2172751" cy="849810"/>
          </a:xfrm>
          <a:prstGeom prst="rect">
            <a:avLst/>
          </a:prstGeom>
        </p:spPr>
      </p:pic>
      <p:pic>
        <p:nvPicPr>
          <p:cNvPr id="60" name="Picture 4" descr="mail,queue,envelop,message,email,le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4232141" y="4769523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 rot="2450673">
            <a:off x="7560675" y="3246588"/>
            <a:ext cx="19742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505941" y="4926769"/>
            <a:ext cx="19742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757813" y="3991042"/>
            <a:ext cx="540490" cy="522836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repeatCount="indefinite" accel="50000" decel="5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16393 0.0030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repeatCount="indefinite" accel="50000" decel="5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4.07407E-6 L 0.16394 0.0030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4.07407E-6 L 0.16394 0.0030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repeatCount="indefinite" accel="50000" decel="50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125E-6 3.33333E-6 L 0.16393 0.0030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13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8" presetClass="emph" presetSubtype="0" repeatCount="indefinite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3" presetClass="path" presetSubtype="0" repeatCount="indefinite" accel="50000" decel="5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1.85185E-6 L 0.0836 -0.1849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925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6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/>
          <p:cNvSpPr/>
          <p:nvPr/>
        </p:nvSpPr>
        <p:spPr>
          <a:xfrm>
            <a:off x="685800" y="844542"/>
            <a:ext cx="9624897" cy="59118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7" y="78967"/>
            <a:ext cx="9896246" cy="707474"/>
          </a:xfrm>
        </p:spPr>
        <p:txBody>
          <a:bodyPr>
            <a:normAutofit/>
          </a:bodyPr>
          <a:lstStyle/>
          <a:p>
            <a:r>
              <a:rPr lang="en-US" sz="2800" dirty="0"/>
              <a:t>How Self Organized works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456070" y="1562156"/>
            <a:ext cx="1146627" cy="1071035"/>
            <a:chOff x="3657600" y="1194708"/>
            <a:chExt cx="2248806" cy="1647977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1036956060"/>
                </p:ext>
              </p:extLst>
            </p:nvPr>
          </p:nvGraphicFramePr>
          <p:xfrm>
            <a:off x="3657600" y="1194708"/>
            <a:ext cx="2248806" cy="164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69019" y="1477169"/>
              <a:ext cx="1025966" cy="1083053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895977" y="2136122"/>
            <a:ext cx="1146627" cy="1071035"/>
            <a:chOff x="3657600" y="1194708"/>
            <a:chExt cx="2248806" cy="1647977"/>
          </a:xfrm>
        </p:grpSpPr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2724032383"/>
                </p:ext>
              </p:extLst>
            </p:nvPr>
          </p:nvGraphicFramePr>
          <p:xfrm>
            <a:off x="3657600" y="1194708"/>
            <a:ext cx="2248806" cy="164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69019" y="1477169"/>
              <a:ext cx="1025966" cy="1083053"/>
            </a:xfrm>
            <a:prstGeom prst="rect">
              <a:avLst/>
            </a:prstGeom>
          </p:spPr>
        </p:pic>
      </p:grpSp>
      <p:pic>
        <p:nvPicPr>
          <p:cNvPr id="35" name="Picture 4" descr="mail,queue,envelop,message,email,le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6070263" y="2190226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/>
          <p:cNvSpPr/>
          <p:nvPr/>
        </p:nvSpPr>
        <p:spPr>
          <a:xfrm>
            <a:off x="5336270" y="3521537"/>
            <a:ext cx="786188" cy="532501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mail,queue,envelop,message,email,le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3875282" y="2750889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/>
          <p:nvPr/>
        </p:nvGrpSpPr>
        <p:grpSpPr>
          <a:xfrm>
            <a:off x="3589109" y="4637127"/>
            <a:ext cx="1146627" cy="1071035"/>
            <a:chOff x="3657600" y="1194708"/>
            <a:chExt cx="2248806" cy="1647977"/>
          </a:xfrm>
        </p:grpSpPr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82745638"/>
                </p:ext>
              </p:extLst>
            </p:nvPr>
          </p:nvGraphicFramePr>
          <p:xfrm>
            <a:off x="3657600" y="1194708"/>
            <a:ext cx="2248806" cy="164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69019" y="1477169"/>
              <a:ext cx="1025966" cy="1083053"/>
            </a:xfrm>
            <a:prstGeom prst="rect">
              <a:avLst/>
            </a:prstGeom>
          </p:spPr>
        </p:pic>
      </p:grpSp>
      <p:pic>
        <p:nvPicPr>
          <p:cNvPr id="46" name="Picture 4" descr="mail,queue,envelop,message,email,le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4353449" y="4613398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5588466" y="5376669"/>
            <a:ext cx="1146627" cy="1071035"/>
            <a:chOff x="3657600" y="1194708"/>
            <a:chExt cx="2248806" cy="1647977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672957604"/>
                </p:ext>
              </p:extLst>
            </p:nvPr>
          </p:nvGraphicFramePr>
          <p:xfrm>
            <a:off x="3657600" y="1194708"/>
            <a:ext cx="2248806" cy="164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69019" y="1477169"/>
              <a:ext cx="1025966" cy="1083053"/>
            </a:xfrm>
            <a:prstGeom prst="rect">
              <a:avLst/>
            </a:prstGeom>
          </p:spPr>
        </p:pic>
      </p:grpSp>
      <p:pic>
        <p:nvPicPr>
          <p:cNvPr id="50" name="Picture 4" descr="mail,queue,envelop,message,email,le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>
            <a:off x="5751323" y="4999196"/>
            <a:ext cx="393540" cy="3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7560528" y="4192060"/>
            <a:ext cx="1146627" cy="1071035"/>
            <a:chOff x="7561881" y="-1229292"/>
            <a:chExt cx="2248806" cy="1647977"/>
          </a:xfrm>
        </p:grpSpPr>
        <p:graphicFrame>
          <p:nvGraphicFramePr>
            <p:cNvPr id="52" name="Diagram 51"/>
            <p:cNvGraphicFramePr/>
            <p:nvPr>
              <p:extLst>
                <p:ext uri="{D42A27DB-BD31-4B8C-83A1-F6EECF244321}">
                  <p14:modId xmlns:p14="http://schemas.microsoft.com/office/powerpoint/2010/main" val="509655697"/>
                </p:ext>
              </p:extLst>
            </p:nvPr>
          </p:nvGraphicFramePr>
          <p:xfrm>
            <a:off x="7561881" y="-1229292"/>
            <a:ext cx="2248806" cy="16479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73300" y="-1049422"/>
              <a:ext cx="1025966" cy="1083053"/>
            </a:xfrm>
            <a:prstGeom prst="rect">
              <a:avLst/>
            </a:prstGeom>
          </p:spPr>
        </p:pic>
      </p:grpSp>
      <p:pic>
        <p:nvPicPr>
          <p:cNvPr id="54" name="Picture 4" descr="mail,queue,envelop,message,email,let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8914" flipV="1">
            <a:off x="7292762" y="3893701"/>
            <a:ext cx="39354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7278096" y="1244145"/>
            <a:ext cx="13580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Job1,2,3,4,5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1477" y="1813436"/>
            <a:ext cx="8964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4,5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393511" y="1489314"/>
            <a:ext cx="11272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 1,2,3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11791" y="1703006"/>
            <a:ext cx="954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 1,2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04827" y="2032511"/>
            <a:ext cx="8964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3,4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52478" y="4431108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5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559416" y="1903031"/>
            <a:ext cx="9541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 1,2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39014" y="2232536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3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481053" y="4669233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4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2155" y="5187838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5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45978" y="2103056"/>
            <a:ext cx="7809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 1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39014" y="2432561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2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81053" y="4869258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3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12155" y="5387863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4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556022" y="4110696"/>
            <a:ext cx="7232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Job 5</a:t>
            </a:r>
            <a:endParaRPr lang="en-US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61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repeatCount="indefinite" accel="50000" decel="50000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0.03125 0.1400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6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path" presetSubtype="0" repeatCount="indefinite" accel="50000" decel="50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375E-6 1.11111E-6 L 0.08868 0.08704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435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indefinite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repeatCount="indefinite" accel="50000" decel="50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91667E-6 3.33333E-6 L 0.05495 -0.082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-414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repeatCount="indefinite" accel="50000" decel="50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6.25E-7 3.33333E-6 L -0.01172 -0.1363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682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8" presetClass="emph" presetSubtype="0" repeatCount="indefinite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3" presetClass="path" presetSubtype="0" repeatCount="indefinite" accel="50000" decel="50000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91667E-6 -3.7037E-6 L -0.09401 -0.03009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1505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8" presetClass="emph" presetSubtype="0" repeatCount="indefinite" fill="remove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1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8312" y="2420311"/>
            <a:ext cx="10246777" cy="1359753"/>
          </a:xfrm>
        </p:spPr>
        <p:txBody>
          <a:bodyPr>
            <a:noAutofit/>
          </a:bodyPr>
          <a:lstStyle/>
          <a:p>
            <a:r>
              <a:rPr lang="en-US" sz="8800" dirty="0" smtClean="0"/>
              <a:t>Try it Now</a:t>
            </a:r>
            <a:r>
              <a:rPr lang="zh-CN" altLang="en-US" sz="8800" dirty="0" smtClean="0"/>
              <a:t/>
            </a:r>
            <a:br>
              <a:rPr lang="zh-CN" altLang="en-US" sz="8800" dirty="0" smtClean="0"/>
            </a:b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971800" y="3844498"/>
            <a:ext cx="7429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http://ebconsole-19.stratus.qa.ebay.com/views/reporting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50185</TotalTime>
  <Words>403</Words>
  <Application>Microsoft Office PowerPoint</Application>
  <PresentationFormat>Widescreen</PresentationFormat>
  <Paragraphs>70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宋体</vt:lpstr>
      <vt:lpstr>Arial</vt:lpstr>
      <vt:lpstr>Calibri</vt:lpstr>
      <vt:lpstr>Century Gothic</vt:lpstr>
      <vt:lpstr>Mesh</vt:lpstr>
      <vt:lpstr>Easy Insight </vt:lpstr>
      <vt:lpstr>Strength / Pain Points we tried to resolve</vt:lpstr>
      <vt:lpstr>Structure / Non-Structure Data</vt:lpstr>
      <vt:lpstr>Easy Insight for Structure Data</vt:lpstr>
      <vt:lpstr>Easy Insight for Non-Structure Data</vt:lpstr>
      <vt:lpstr>Architecture</vt:lpstr>
      <vt:lpstr>Three Body Works</vt:lpstr>
      <vt:lpstr>How Self Organized works</vt:lpstr>
      <vt:lpstr>Try it Now </vt:lpstr>
      <vt:lpstr>Thank you!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Webhooks</dc:title>
  <dc:creator>xie james</dc:creator>
  <cp:lastModifiedBy>Lu, Weijie(AWF)</cp:lastModifiedBy>
  <cp:revision>420</cp:revision>
  <dcterms:created xsi:type="dcterms:W3CDTF">2016-07-25T01:05:44Z</dcterms:created>
  <dcterms:modified xsi:type="dcterms:W3CDTF">2017-06-30T07:20:48Z</dcterms:modified>
</cp:coreProperties>
</file>