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1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7f84588f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7f84588f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23707524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23707524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7f84588f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7f84588f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Accident--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50"/>
            <a:ext cx="50025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safety, increment life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7603825" y="522375"/>
            <a:ext cx="93000" cy="93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7790718" y="522375"/>
            <a:ext cx="93000" cy="93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7977610" y="522375"/>
            <a:ext cx="93000" cy="93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8164503" y="522375"/>
            <a:ext cx="93000" cy="93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8351396" y="522375"/>
            <a:ext cx="93000" cy="93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8538289" y="522375"/>
            <a:ext cx="93000" cy="93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603825" y="725000"/>
            <a:ext cx="93000" cy="93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7790718" y="725000"/>
            <a:ext cx="93000" cy="93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7977610" y="725000"/>
            <a:ext cx="93000" cy="93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8164503" y="725000"/>
            <a:ext cx="93000" cy="93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8351396" y="725000"/>
            <a:ext cx="93000" cy="93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8538289" y="725000"/>
            <a:ext cx="93000" cy="93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603825" y="927625"/>
            <a:ext cx="93000" cy="93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7790718" y="927625"/>
            <a:ext cx="93000" cy="93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7977610" y="927625"/>
            <a:ext cx="93000" cy="93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8164503" y="927625"/>
            <a:ext cx="93000" cy="93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8351396" y="927625"/>
            <a:ext cx="93000" cy="93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8538289" y="927625"/>
            <a:ext cx="93000" cy="93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650" y="1807850"/>
            <a:ext cx="3335649" cy="333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18974" r="13357" t="0"/>
          <a:stretch/>
        </p:blipFill>
        <p:spPr>
          <a:xfrm>
            <a:off x="0" y="0"/>
            <a:ext cx="57212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 rotWithShape="1">
          <a:blip r:embed="rId4">
            <a:alphaModFix/>
          </a:blip>
          <a:srcRect b="18330" l="15409" r="4250" t="18330"/>
          <a:stretch/>
        </p:blipFill>
        <p:spPr>
          <a:xfrm>
            <a:off x="5721300" y="0"/>
            <a:ext cx="3422700" cy="51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4230575"/>
            <a:ext cx="59871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Outcome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025" y="0"/>
            <a:ext cx="32496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4550"/>
            <a:ext cx="5381424" cy="358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4230575"/>
            <a:ext cx="59871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Outcome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“40 kmph /150 kmph choice of speed is ours, choice of accidents is ours.” 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At the end of the day we wish to lead a beautiful life. One small accident can change things in a devastating way. Lost lives cannot be brought back. Let us be safe and leading a cheerful life.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811725" y="526350"/>
            <a:ext cx="6762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efficient braking system that can help us in avoiding the deathful incidents.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How we came up with it !!!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a quick purchase!</a:t>
            </a:r>
            <a:endParaRPr/>
          </a:p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 UNO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LED Display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Potentiometer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 App Inventor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device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Set of Wires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this solves ??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It prevents a person from getting into an over-speeding accident by giving the appropriate speeding value.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It also helps an individual from tracking down by a police officer for travelling with high speed.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It solves the problem of parents by worrying less about their children since they travel the speed with value provided by the tracker.</a:t>
            </a:r>
            <a:endParaRPr sz="1600"/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0" l="0" r="40337" t="0"/>
          <a:stretch/>
        </p:blipFill>
        <p:spPr>
          <a:xfrm>
            <a:off x="4705150" y="342525"/>
            <a:ext cx="2035798" cy="1955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b="0" l="11101" r="11101" t="0"/>
          <a:stretch/>
        </p:blipFill>
        <p:spPr>
          <a:xfrm>
            <a:off x="6796425" y="342525"/>
            <a:ext cx="2035798" cy="194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5">
            <a:alphaModFix/>
          </a:blip>
          <a:srcRect b="0" l="5642" r="5633" t="0"/>
          <a:stretch/>
        </p:blipFill>
        <p:spPr>
          <a:xfrm>
            <a:off x="4705200" y="2336175"/>
            <a:ext cx="4127099" cy="242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512700" y="1004600"/>
            <a:ext cx="8118600" cy="24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“A problem is a chance for you to do your best.</a:t>
            </a:r>
            <a:endParaRPr b="1" i="1"/>
          </a:p>
        </p:txBody>
      </p:sp>
      <p:sp>
        <p:nvSpPr>
          <p:cNvPr id="111" name="Google Shape;111;p18"/>
          <p:cNvSpPr txBox="1"/>
          <p:nvPr/>
        </p:nvSpPr>
        <p:spPr>
          <a:xfrm>
            <a:off x="4661300" y="3867675"/>
            <a:ext cx="396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ld Standard TT"/>
              <a:buChar char="-"/>
            </a:pPr>
            <a:r>
              <a:rPr lang="en" sz="2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Duke Ellington</a:t>
            </a:r>
            <a:endParaRPr sz="22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39661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			   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7798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difficulties we had to face ??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Since the city was under lockdown, we were lacking clear goods and proper resources in order to continue to build it.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Resources, especially budget for the project, can account for a lot of </a:t>
            </a:r>
            <a:r>
              <a:rPr lang="en"/>
              <a:t>time in planning a project.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challenge will be dealing with technology or software to use. In this situation, we had to learn some advanced part of MIT App Inventor.</a:t>
            </a:r>
            <a:endParaRPr/>
          </a:p>
        </p:txBody>
      </p:sp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4832400" y="7798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did we overcome from those difficulties ??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order to get the right resources, we had to wait until we get those resources and then plan for it.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Next thing was that we had to do is focus on our strategy on how we can implement it and keep rest of it aside.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case of some </a:t>
            </a:r>
            <a:r>
              <a:rPr lang="en"/>
              <a:t>advanced </a:t>
            </a:r>
            <a:r>
              <a:rPr lang="en"/>
              <a:t>concepts of </a:t>
            </a:r>
            <a:r>
              <a:rPr lang="en"/>
              <a:t>MIT App Inventor, we had to make research and watch Youtube videos in order to accomplish what we had thought.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486800"/>
            <a:ext cx="8520600" cy="30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main goal is to create a parental control system, where the speed of the 2-wheeler can be controlled using mobile device. 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a person feels he has no control over his speed than he can enable a option in mobile where he will be able to drive at a certain limit.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system can be used by parents who want their children to drive 2-wheelers safely, or the youths who want to their ride to be safe.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Proposed System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Working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727900"/>
            <a:ext cx="8520600" cy="28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connects his mobile device to his vehicle.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he enables the GPS for live tracking of his movement.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he starts his vehicle, the vehicle will input the necessary data from the mobile.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value it takes the decision is done whether the vehicle has to slow down or the vehicle has to remain in its normal speed.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