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3821" y="2358723"/>
            <a:ext cx="5388537" cy="556955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028700" y="2303799"/>
            <a:ext cx="5518785" cy="5689600"/>
          </a:xfrm>
          <a:custGeom>
            <a:avLst/>
            <a:gdLst/>
            <a:ahLst/>
            <a:cxnLst/>
            <a:rect l="l" t="t" r="r" b="b"/>
            <a:pathLst>
              <a:path w="5518784" h="5689600">
                <a:moveTo>
                  <a:pt x="4676210" y="5689600"/>
                </a:moveTo>
                <a:lnTo>
                  <a:pt x="842570" y="5689600"/>
                </a:lnTo>
                <a:lnTo>
                  <a:pt x="707793" y="5651500"/>
                </a:lnTo>
                <a:lnTo>
                  <a:pt x="580518" y="5613400"/>
                </a:lnTo>
                <a:lnTo>
                  <a:pt x="540004" y="5588000"/>
                </a:lnTo>
                <a:lnTo>
                  <a:pt x="500531" y="5562600"/>
                </a:lnTo>
                <a:lnTo>
                  <a:pt x="462153" y="5549900"/>
                </a:lnTo>
                <a:lnTo>
                  <a:pt x="424921" y="5524500"/>
                </a:lnTo>
                <a:lnTo>
                  <a:pt x="388887" y="5499100"/>
                </a:lnTo>
                <a:lnTo>
                  <a:pt x="354103" y="5473700"/>
                </a:lnTo>
                <a:lnTo>
                  <a:pt x="320621" y="5435600"/>
                </a:lnTo>
                <a:lnTo>
                  <a:pt x="288494" y="5410200"/>
                </a:lnTo>
                <a:lnTo>
                  <a:pt x="257773" y="5372100"/>
                </a:lnTo>
                <a:lnTo>
                  <a:pt x="228511" y="5346700"/>
                </a:lnTo>
                <a:lnTo>
                  <a:pt x="200759" y="5308600"/>
                </a:lnTo>
                <a:lnTo>
                  <a:pt x="174570" y="5270500"/>
                </a:lnTo>
                <a:lnTo>
                  <a:pt x="149995" y="5232400"/>
                </a:lnTo>
                <a:lnTo>
                  <a:pt x="127088" y="5194300"/>
                </a:lnTo>
                <a:lnTo>
                  <a:pt x="105899" y="5156200"/>
                </a:lnTo>
                <a:lnTo>
                  <a:pt x="86481" y="5118100"/>
                </a:lnTo>
                <a:lnTo>
                  <a:pt x="68886" y="5080000"/>
                </a:lnTo>
                <a:lnTo>
                  <a:pt x="53166" y="5029200"/>
                </a:lnTo>
                <a:lnTo>
                  <a:pt x="39373" y="4991100"/>
                </a:lnTo>
                <a:lnTo>
                  <a:pt x="27559" y="4940300"/>
                </a:lnTo>
                <a:lnTo>
                  <a:pt x="17776" y="4902200"/>
                </a:lnTo>
                <a:lnTo>
                  <a:pt x="10077" y="4851400"/>
                </a:lnTo>
                <a:lnTo>
                  <a:pt x="4513" y="4813300"/>
                </a:lnTo>
                <a:lnTo>
                  <a:pt x="1137" y="4762500"/>
                </a:lnTo>
                <a:lnTo>
                  <a:pt x="0" y="4711702"/>
                </a:lnTo>
                <a:lnTo>
                  <a:pt x="0" y="977897"/>
                </a:lnTo>
                <a:lnTo>
                  <a:pt x="1137" y="927100"/>
                </a:lnTo>
                <a:lnTo>
                  <a:pt x="4513" y="889000"/>
                </a:lnTo>
                <a:lnTo>
                  <a:pt x="10077" y="838200"/>
                </a:lnTo>
                <a:lnTo>
                  <a:pt x="17776" y="787400"/>
                </a:lnTo>
                <a:lnTo>
                  <a:pt x="27559" y="749300"/>
                </a:lnTo>
                <a:lnTo>
                  <a:pt x="39373" y="698500"/>
                </a:lnTo>
                <a:lnTo>
                  <a:pt x="53166" y="660400"/>
                </a:lnTo>
                <a:lnTo>
                  <a:pt x="68886" y="622300"/>
                </a:lnTo>
                <a:lnTo>
                  <a:pt x="86481" y="571500"/>
                </a:lnTo>
                <a:lnTo>
                  <a:pt x="105899" y="533400"/>
                </a:lnTo>
                <a:lnTo>
                  <a:pt x="127088" y="495300"/>
                </a:lnTo>
                <a:lnTo>
                  <a:pt x="149995" y="457200"/>
                </a:lnTo>
                <a:lnTo>
                  <a:pt x="174570" y="419100"/>
                </a:lnTo>
                <a:lnTo>
                  <a:pt x="200759" y="381000"/>
                </a:lnTo>
                <a:lnTo>
                  <a:pt x="228511" y="355600"/>
                </a:lnTo>
                <a:lnTo>
                  <a:pt x="257773" y="317500"/>
                </a:lnTo>
                <a:lnTo>
                  <a:pt x="288494" y="279400"/>
                </a:lnTo>
                <a:lnTo>
                  <a:pt x="320621" y="254000"/>
                </a:lnTo>
                <a:lnTo>
                  <a:pt x="354103" y="228600"/>
                </a:lnTo>
                <a:lnTo>
                  <a:pt x="388887" y="203200"/>
                </a:lnTo>
                <a:lnTo>
                  <a:pt x="424921" y="165100"/>
                </a:lnTo>
                <a:lnTo>
                  <a:pt x="462153" y="152400"/>
                </a:lnTo>
                <a:lnTo>
                  <a:pt x="500531" y="127000"/>
                </a:lnTo>
                <a:lnTo>
                  <a:pt x="540004" y="101600"/>
                </a:lnTo>
                <a:lnTo>
                  <a:pt x="580518" y="88900"/>
                </a:lnTo>
                <a:lnTo>
                  <a:pt x="622023" y="63500"/>
                </a:lnTo>
                <a:lnTo>
                  <a:pt x="751954" y="25400"/>
                </a:lnTo>
                <a:lnTo>
                  <a:pt x="842571" y="0"/>
                </a:lnTo>
                <a:lnTo>
                  <a:pt x="4676210" y="0"/>
                </a:lnTo>
                <a:lnTo>
                  <a:pt x="4766826" y="25400"/>
                </a:lnTo>
                <a:lnTo>
                  <a:pt x="4896758" y="63500"/>
                </a:lnTo>
                <a:lnTo>
                  <a:pt x="4938262" y="88900"/>
                </a:lnTo>
                <a:lnTo>
                  <a:pt x="4978776" y="101600"/>
                </a:lnTo>
                <a:lnTo>
                  <a:pt x="5018249" y="127000"/>
                </a:lnTo>
                <a:lnTo>
                  <a:pt x="887505" y="127000"/>
                </a:lnTo>
                <a:lnTo>
                  <a:pt x="840649" y="139700"/>
                </a:lnTo>
                <a:lnTo>
                  <a:pt x="705415" y="177800"/>
                </a:lnTo>
                <a:lnTo>
                  <a:pt x="620432" y="203200"/>
                </a:lnTo>
                <a:lnTo>
                  <a:pt x="579710" y="228600"/>
                </a:lnTo>
                <a:lnTo>
                  <a:pt x="540266" y="254000"/>
                </a:lnTo>
                <a:lnTo>
                  <a:pt x="502171" y="279400"/>
                </a:lnTo>
                <a:lnTo>
                  <a:pt x="465499" y="304800"/>
                </a:lnTo>
                <a:lnTo>
                  <a:pt x="430322" y="330200"/>
                </a:lnTo>
                <a:lnTo>
                  <a:pt x="396713" y="355600"/>
                </a:lnTo>
                <a:lnTo>
                  <a:pt x="364745" y="393700"/>
                </a:lnTo>
                <a:lnTo>
                  <a:pt x="334491" y="431800"/>
                </a:lnTo>
                <a:lnTo>
                  <a:pt x="306023" y="457200"/>
                </a:lnTo>
                <a:lnTo>
                  <a:pt x="279415" y="495300"/>
                </a:lnTo>
                <a:lnTo>
                  <a:pt x="254738" y="533400"/>
                </a:lnTo>
                <a:lnTo>
                  <a:pt x="232067" y="571500"/>
                </a:lnTo>
                <a:lnTo>
                  <a:pt x="211472" y="622300"/>
                </a:lnTo>
                <a:lnTo>
                  <a:pt x="193028" y="660400"/>
                </a:lnTo>
                <a:lnTo>
                  <a:pt x="176808" y="698500"/>
                </a:lnTo>
                <a:lnTo>
                  <a:pt x="162883" y="749300"/>
                </a:lnTo>
                <a:lnTo>
                  <a:pt x="151326" y="787400"/>
                </a:lnTo>
                <a:lnTo>
                  <a:pt x="142211" y="838200"/>
                </a:lnTo>
                <a:lnTo>
                  <a:pt x="135611" y="889000"/>
                </a:lnTo>
                <a:lnTo>
                  <a:pt x="131597" y="927100"/>
                </a:lnTo>
                <a:lnTo>
                  <a:pt x="130243" y="977897"/>
                </a:lnTo>
                <a:lnTo>
                  <a:pt x="130243" y="4711702"/>
                </a:lnTo>
                <a:lnTo>
                  <a:pt x="131597" y="4762500"/>
                </a:lnTo>
                <a:lnTo>
                  <a:pt x="135611" y="4813300"/>
                </a:lnTo>
                <a:lnTo>
                  <a:pt x="142211" y="4851400"/>
                </a:lnTo>
                <a:lnTo>
                  <a:pt x="151326" y="4902200"/>
                </a:lnTo>
                <a:lnTo>
                  <a:pt x="162883" y="4940300"/>
                </a:lnTo>
                <a:lnTo>
                  <a:pt x="176808" y="4991100"/>
                </a:lnTo>
                <a:lnTo>
                  <a:pt x="193028" y="5029200"/>
                </a:lnTo>
                <a:lnTo>
                  <a:pt x="211472" y="5080000"/>
                </a:lnTo>
                <a:lnTo>
                  <a:pt x="232067" y="5118100"/>
                </a:lnTo>
                <a:lnTo>
                  <a:pt x="254738" y="5156200"/>
                </a:lnTo>
                <a:lnTo>
                  <a:pt x="279415" y="5194300"/>
                </a:lnTo>
                <a:lnTo>
                  <a:pt x="306023" y="5232400"/>
                </a:lnTo>
                <a:lnTo>
                  <a:pt x="334491" y="5270500"/>
                </a:lnTo>
                <a:lnTo>
                  <a:pt x="364745" y="5295900"/>
                </a:lnTo>
                <a:lnTo>
                  <a:pt x="396713" y="5334000"/>
                </a:lnTo>
                <a:lnTo>
                  <a:pt x="430322" y="5359400"/>
                </a:lnTo>
                <a:lnTo>
                  <a:pt x="465499" y="5384800"/>
                </a:lnTo>
                <a:lnTo>
                  <a:pt x="502171" y="5410200"/>
                </a:lnTo>
                <a:lnTo>
                  <a:pt x="540266" y="5435600"/>
                </a:lnTo>
                <a:lnTo>
                  <a:pt x="579710" y="5461000"/>
                </a:lnTo>
                <a:lnTo>
                  <a:pt x="620432" y="5486400"/>
                </a:lnTo>
                <a:lnTo>
                  <a:pt x="705415" y="5511800"/>
                </a:lnTo>
                <a:lnTo>
                  <a:pt x="749532" y="5537200"/>
                </a:lnTo>
                <a:lnTo>
                  <a:pt x="794634" y="5537200"/>
                </a:lnTo>
                <a:lnTo>
                  <a:pt x="887505" y="5562600"/>
                </a:lnTo>
                <a:lnTo>
                  <a:pt x="5018249" y="5562600"/>
                </a:lnTo>
                <a:lnTo>
                  <a:pt x="4978776" y="5588000"/>
                </a:lnTo>
                <a:lnTo>
                  <a:pt x="4938262" y="5613400"/>
                </a:lnTo>
                <a:lnTo>
                  <a:pt x="4810988" y="5651500"/>
                </a:lnTo>
                <a:lnTo>
                  <a:pt x="4676210" y="5689600"/>
                </a:lnTo>
                <a:close/>
              </a:path>
              <a:path w="5518784" h="5689600">
                <a:moveTo>
                  <a:pt x="5018249" y="5562600"/>
                </a:moveTo>
                <a:lnTo>
                  <a:pt x="4631276" y="5562600"/>
                </a:lnTo>
                <a:lnTo>
                  <a:pt x="4724147" y="5537200"/>
                </a:lnTo>
                <a:lnTo>
                  <a:pt x="4769249" y="5537200"/>
                </a:lnTo>
                <a:lnTo>
                  <a:pt x="4813365" y="5511800"/>
                </a:lnTo>
                <a:lnTo>
                  <a:pt x="4898348" y="5486400"/>
                </a:lnTo>
                <a:lnTo>
                  <a:pt x="4939070" y="5461000"/>
                </a:lnTo>
                <a:lnTo>
                  <a:pt x="4978515" y="5435600"/>
                </a:lnTo>
                <a:lnTo>
                  <a:pt x="5016610" y="5410200"/>
                </a:lnTo>
                <a:lnTo>
                  <a:pt x="5053282" y="5384800"/>
                </a:lnTo>
                <a:lnTo>
                  <a:pt x="5088459" y="5359400"/>
                </a:lnTo>
                <a:lnTo>
                  <a:pt x="5122067" y="5334000"/>
                </a:lnTo>
                <a:lnTo>
                  <a:pt x="5154035" y="5295900"/>
                </a:lnTo>
                <a:lnTo>
                  <a:pt x="5184289" y="5270500"/>
                </a:lnTo>
                <a:lnTo>
                  <a:pt x="5212757" y="5232400"/>
                </a:lnTo>
                <a:lnTo>
                  <a:pt x="5239366" y="5194300"/>
                </a:lnTo>
                <a:lnTo>
                  <a:pt x="5264042" y="5156200"/>
                </a:lnTo>
                <a:lnTo>
                  <a:pt x="5286714" y="5118100"/>
                </a:lnTo>
                <a:lnTo>
                  <a:pt x="5307308" y="5080000"/>
                </a:lnTo>
                <a:lnTo>
                  <a:pt x="5325752" y="5029200"/>
                </a:lnTo>
                <a:lnTo>
                  <a:pt x="5341973" y="4991100"/>
                </a:lnTo>
                <a:lnTo>
                  <a:pt x="5355898" y="4940300"/>
                </a:lnTo>
                <a:lnTo>
                  <a:pt x="5367454" y="4902200"/>
                </a:lnTo>
                <a:lnTo>
                  <a:pt x="5376569" y="4851400"/>
                </a:lnTo>
                <a:lnTo>
                  <a:pt x="5383170" y="4813300"/>
                </a:lnTo>
                <a:lnTo>
                  <a:pt x="5387184" y="4762500"/>
                </a:lnTo>
                <a:lnTo>
                  <a:pt x="5388538" y="4711702"/>
                </a:lnTo>
                <a:lnTo>
                  <a:pt x="5388538" y="977897"/>
                </a:lnTo>
                <a:lnTo>
                  <a:pt x="5387184" y="927100"/>
                </a:lnTo>
                <a:lnTo>
                  <a:pt x="5383170" y="889000"/>
                </a:lnTo>
                <a:lnTo>
                  <a:pt x="5376569" y="838200"/>
                </a:lnTo>
                <a:lnTo>
                  <a:pt x="5367454" y="787400"/>
                </a:lnTo>
                <a:lnTo>
                  <a:pt x="5355898" y="749300"/>
                </a:lnTo>
                <a:lnTo>
                  <a:pt x="5341973" y="698500"/>
                </a:lnTo>
                <a:lnTo>
                  <a:pt x="5325752" y="660400"/>
                </a:lnTo>
                <a:lnTo>
                  <a:pt x="5307308" y="622300"/>
                </a:lnTo>
                <a:lnTo>
                  <a:pt x="5286714" y="571500"/>
                </a:lnTo>
                <a:lnTo>
                  <a:pt x="5264042" y="533400"/>
                </a:lnTo>
                <a:lnTo>
                  <a:pt x="5239366" y="495300"/>
                </a:lnTo>
                <a:lnTo>
                  <a:pt x="5212757" y="457200"/>
                </a:lnTo>
                <a:lnTo>
                  <a:pt x="5184289" y="431800"/>
                </a:lnTo>
                <a:lnTo>
                  <a:pt x="5154035" y="393700"/>
                </a:lnTo>
                <a:lnTo>
                  <a:pt x="5122067" y="355600"/>
                </a:lnTo>
                <a:lnTo>
                  <a:pt x="5088459" y="330200"/>
                </a:lnTo>
                <a:lnTo>
                  <a:pt x="5053282" y="304800"/>
                </a:lnTo>
                <a:lnTo>
                  <a:pt x="5016610" y="279400"/>
                </a:lnTo>
                <a:lnTo>
                  <a:pt x="4978515" y="254000"/>
                </a:lnTo>
                <a:lnTo>
                  <a:pt x="4939070" y="228600"/>
                </a:lnTo>
                <a:lnTo>
                  <a:pt x="4898348" y="203200"/>
                </a:lnTo>
                <a:lnTo>
                  <a:pt x="4813365" y="177800"/>
                </a:lnTo>
                <a:lnTo>
                  <a:pt x="4678131" y="139700"/>
                </a:lnTo>
                <a:lnTo>
                  <a:pt x="4631276" y="127000"/>
                </a:lnTo>
                <a:lnTo>
                  <a:pt x="5018249" y="127000"/>
                </a:lnTo>
                <a:lnTo>
                  <a:pt x="5056627" y="152400"/>
                </a:lnTo>
                <a:lnTo>
                  <a:pt x="5093860" y="165100"/>
                </a:lnTo>
                <a:lnTo>
                  <a:pt x="5129894" y="203200"/>
                </a:lnTo>
                <a:lnTo>
                  <a:pt x="5164678" y="228600"/>
                </a:lnTo>
                <a:lnTo>
                  <a:pt x="5198159" y="254000"/>
                </a:lnTo>
                <a:lnTo>
                  <a:pt x="5230287" y="279400"/>
                </a:lnTo>
                <a:lnTo>
                  <a:pt x="5261007" y="317500"/>
                </a:lnTo>
                <a:lnTo>
                  <a:pt x="5290270" y="355600"/>
                </a:lnTo>
                <a:lnTo>
                  <a:pt x="5318022" y="381000"/>
                </a:lnTo>
                <a:lnTo>
                  <a:pt x="5344211" y="419100"/>
                </a:lnTo>
                <a:lnTo>
                  <a:pt x="5368785" y="457200"/>
                </a:lnTo>
                <a:lnTo>
                  <a:pt x="5391693" y="495300"/>
                </a:lnTo>
                <a:lnTo>
                  <a:pt x="5412882" y="533400"/>
                </a:lnTo>
                <a:lnTo>
                  <a:pt x="5432300" y="571500"/>
                </a:lnTo>
                <a:lnTo>
                  <a:pt x="5449895" y="622300"/>
                </a:lnTo>
                <a:lnTo>
                  <a:pt x="5465615" y="660400"/>
                </a:lnTo>
                <a:lnTo>
                  <a:pt x="5479408" y="698500"/>
                </a:lnTo>
                <a:lnTo>
                  <a:pt x="5491222" y="749300"/>
                </a:lnTo>
                <a:lnTo>
                  <a:pt x="5501004" y="787400"/>
                </a:lnTo>
                <a:lnTo>
                  <a:pt x="5508703" y="838200"/>
                </a:lnTo>
                <a:lnTo>
                  <a:pt x="5514267" y="889000"/>
                </a:lnTo>
                <a:lnTo>
                  <a:pt x="5517644" y="927100"/>
                </a:lnTo>
                <a:lnTo>
                  <a:pt x="5518781" y="977897"/>
                </a:lnTo>
                <a:lnTo>
                  <a:pt x="5518781" y="4711702"/>
                </a:lnTo>
                <a:lnTo>
                  <a:pt x="5517644" y="4762500"/>
                </a:lnTo>
                <a:lnTo>
                  <a:pt x="5514267" y="4800600"/>
                </a:lnTo>
                <a:lnTo>
                  <a:pt x="5508703" y="4851400"/>
                </a:lnTo>
                <a:lnTo>
                  <a:pt x="5501004" y="4902200"/>
                </a:lnTo>
                <a:lnTo>
                  <a:pt x="5491222" y="4940300"/>
                </a:lnTo>
                <a:lnTo>
                  <a:pt x="5479408" y="4991100"/>
                </a:lnTo>
                <a:lnTo>
                  <a:pt x="5465615" y="5029200"/>
                </a:lnTo>
                <a:lnTo>
                  <a:pt x="5449895" y="5067300"/>
                </a:lnTo>
                <a:lnTo>
                  <a:pt x="5432300" y="5118100"/>
                </a:lnTo>
                <a:lnTo>
                  <a:pt x="5412882" y="5156200"/>
                </a:lnTo>
                <a:lnTo>
                  <a:pt x="5391693" y="5194300"/>
                </a:lnTo>
                <a:lnTo>
                  <a:pt x="5368785" y="5232400"/>
                </a:lnTo>
                <a:lnTo>
                  <a:pt x="5344211" y="5270500"/>
                </a:lnTo>
                <a:lnTo>
                  <a:pt x="5318022" y="5308600"/>
                </a:lnTo>
                <a:lnTo>
                  <a:pt x="5290270" y="5346700"/>
                </a:lnTo>
                <a:lnTo>
                  <a:pt x="5261007" y="5372100"/>
                </a:lnTo>
                <a:lnTo>
                  <a:pt x="5230287" y="5410200"/>
                </a:lnTo>
                <a:lnTo>
                  <a:pt x="5198159" y="5435600"/>
                </a:lnTo>
                <a:lnTo>
                  <a:pt x="5164678" y="5461000"/>
                </a:lnTo>
                <a:lnTo>
                  <a:pt x="5129894" y="5499100"/>
                </a:lnTo>
                <a:lnTo>
                  <a:pt x="5093860" y="5524500"/>
                </a:lnTo>
                <a:lnTo>
                  <a:pt x="5056627" y="5549900"/>
                </a:lnTo>
                <a:lnTo>
                  <a:pt x="5018249" y="5562600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028700" y="924606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823773" y="782611"/>
            <a:ext cx="905510" cy="246379"/>
          </a:xfrm>
          <a:custGeom>
            <a:avLst/>
            <a:gdLst/>
            <a:ahLst/>
            <a:cxnLst/>
            <a:rect l="l" t="t" r="r" b="b"/>
            <a:pathLst>
              <a:path w="905510" h="246380">
                <a:moveTo>
                  <a:pt x="782048" y="246088"/>
                </a:moveTo>
                <a:lnTo>
                  <a:pt x="123041" y="246088"/>
                </a:lnTo>
                <a:lnTo>
                  <a:pt x="98927" y="243702"/>
                </a:lnTo>
                <a:lnTo>
                  <a:pt x="54779" y="225415"/>
                </a:lnTo>
                <a:lnTo>
                  <a:pt x="20672" y="191309"/>
                </a:lnTo>
                <a:lnTo>
                  <a:pt x="2386" y="147161"/>
                </a:lnTo>
                <a:lnTo>
                  <a:pt x="0" y="123044"/>
                </a:lnTo>
                <a:lnTo>
                  <a:pt x="2386" y="98927"/>
                </a:lnTo>
                <a:lnTo>
                  <a:pt x="20672" y="54779"/>
                </a:lnTo>
                <a:lnTo>
                  <a:pt x="54779" y="20672"/>
                </a:lnTo>
                <a:lnTo>
                  <a:pt x="98927" y="2386"/>
                </a:lnTo>
                <a:lnTo>
                  <a:pt x="782045" y="0"/>
                </a:lnTo>
                <a:lnTo>
                  <a:pt x="806162" y="2386"/>
                </a:lnTo>
                <a:lnTo>
                  <a:pt x="850310" y="20672"/>
                </a:lnTo>
                <a:lnTo>
                  <a:pt x="884417" y="54779"/>
                </a:lnTo>
                <a:lnTo>
                  <a:pt x="902703" y="98927"/>
                </a:lnTo>
                <a:lnTo>
                  <a:pt x="905089" y="123043"/>
                </a:lnTo>
                <a:lnTo>
                  <a:pt x="902703" y="147161"/>
                </a:lnTo>
                <a:lnTo>
                  <a:pt x="884417" y="191309"/>
                </a:lnTo>
                <a:lnTo>
                  <a:pt x="850310" y="225415"/>
                </a:lnTo>
                <a:lnTo>
                  <a:pt x="806162" y="243702"/>
                </a:lnTo>
                <a:lnTo>
                  <a:pt x="782048" y="246088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823879" y="858545"/>
            <a:ext cx="904875" cy="170180"/>
          </a:xfrm>
          <a:custGeom>
            <a:avLst/>
            <a:gdLst/>
            <a:ahLst/>
            <a:cxnLst/>
            <a:rect l="l" t="t" r="r" b="b"/>
            <a:pathLst>
              <a:path w="904875" h="170180">
                <a:moveTo>
                  <a:pt x="895448" y="0"/>
                </a:moveTo>
                <a:lnTo>
                  <a:pt x="902426" y="22962"/>
                </a:lnTo>
                <a:lnTo>
                  <a:pt x="904769" y="46638"/>
                </a:lnTo>
              </a:path>
              <a:path w="904875" h="170180">
                <a:moveTo>
                  <a:pt x="904769" y="47506"/>
                </a:moveTo>
                <a:lnTo>
                  <a:pt x="895448" y="94144"/>
                </a:lnTo>
                <a:lnTo>
                  <a:pt x="868784" y="134050"/>
                </a:lnTo>
                <a:lnTo>
                  <a:pt x="828878" y="160715"/>
                </a:lnTo>
                <a:lnTo>
                  <a:pt x="781805" y="170078"/>
                </a:lnTo>
                <a:lnTo>
                  <a:pt x="123006" y="170078"/>
                </a:lnTo>
                <a:lnTo>
                  <a:pt x="75933" y="160715"/>
                </a:lnTo>
                <a:lnTo>
                  <a:pt x="36027" y="134050"/>
                </a:lnTo>
                <a:lnTo>
                  <a:pt x="9363" y="94144"/>
                </a:lnTo>
                <a:lnTo>
                  <a:pt x="2385" y="71181"/>
                </a:lnTo>
                <a:lnTo>
                  <a:pt x="0" y="47072"/>
                </a:lnTo>
              </a:path>
            </a:pathLst>
          </a:custGeom>
          <a:ln w="571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52436" y="1594556"/>
            <a:ext cx="12383127" cy="4158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1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028700" y="924606"/>
            <a:ext cx="16230600" cy="0"/>
          </a:xfrm>
          <a:custGeom>
            <a:avLst/>
            <a:gdLst/>
            <a:ahLst/>
            <a:cxnLst/>
            <a:rect l="l" t="t" r="r" b="b"/>
            <a:pathLst>
              <a:path w="16230600" h="0">
                <a:moveTo>
                  <a:pt x="0" y="0"/>
                </a:moveTo>
                <a:lnTo>
                  <a:pt x="16230598" y="0"/>
                </a:lnTo>
              </a:path>
            </a:pathLst>
          </a:custGeom>
          <a:ln w="2857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4214" y="1020428"/>
            <a:ext cx="5759571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4036" y="1853688"/>
            <a:ext cx="16419927" cy="5812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2.jpg"/><Relationship Id="rId4" Type="http://schemas.openxmlformats.org/officeDocument/2006/relationships/image" Target="../media/image2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jpg"/><Relationship Id="rId5" Type="http://schemas.openxmlformats.org/officeDocument/2006/relationships/image" Target="../media/image3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3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jpg"/><Relationship Id="rId4" Type="http://schemas.openxmlformats.org/officeDocument/2006/relationships/image" Target="../media/image3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png"/><Relationship Id="rId3" Type="http://schemas.openxmlformats.org/officeDocument/2006/relationships/image" Target="../media/image36.jpg"/><Relationship Id="rId4" Type="http://schemas.openxmlformats.org/officeDocument/2006/relationships/image" Target="../media/image37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3013729" y="4689623"/>
            <a:ext cx="4674235" cy="4827905"/>
            <a:chOff x="13013729" y="4689623"/>
            <a:chExt cx="4674235" cy="48279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68883" y="4744778"/>
              <a:ext cx="4563884" cy="47171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013729" y="4689623"/>
              <a:ext cx="4674235" cy="4827905"/>
            </a:xfrm>
            <a:custGeom>
              <a:avLst/>
              <a:gdLst/>
              <a:ahLst/>
              <a:cxnLst/>
              <a:rect l="l" t="t" r="r" b="b"/>
              <a:pathLst>
                <a:path w="4674234" h="4827905">
                  <a:moveTo>
                    <a:pt x="3841283" y="4827508"/>
                  </a:moveTo>
                  <a:lnTo>
                    <a:pt x="832912" y="4827508"/>
                  </a:lnTo>
                  <a:lnTo>
                    <a:pt x="784100" y="4826091"/>
                  </a:lnTo>
                  <a:lnTo>
                    <a:pt x="735988" y="4821890"/>
                  </a:lnTo>
                  <a:lnTo>
                    <a:pt x="688683" y="4814985"/>
                  </a:lnTo>
                  <a:lnTo>
                    <a:pt x="642265" y="4805454"/>
                  </a:lnTo>
                  <a:lnTo>
                    <a:pt x="596812" y="4793377"/>
                  </a:lnTo>
                  <a:lnTo>
                    <a:pt x="552403" y="4778831"/>
                  </a:lnTo>
                  <a:lnTo>
                    <a:pt x="509119" y="4761895"/>
                  </a:lnTo>
                  <a:lnTo>
                    <a:pt x="467037" y="4742648"/>
                  </a:lnTo>
                  <a:lnTo>
                    <a:pt x="426237" y="4721170"/>
                  </a:lnTo>
                  <a:lnTo>
                    <a:pt x="386797" y="4697538"/>
                  </a:lnTo>
                  <a:lnTo>
                    <a:pt x="348798" y="4671831"/>
                  </a:lnTo>
                  <a:lnTo>
                    <a:pt x="312318" y="4644128"/>
                  </a:lnTo>
                  <a:lnTo>
                    <a:pt x="277436" y="4614507"/>
                  </a:lnTo>
                  <a:lnTo>
                    <a:pt x="244232" y="4583048"/>
                  </a:lnTo>
                  <a:lnTo>
                    <a:pt x="212785" y="4549829"/>
                  </a:lnTo>
                  <a:lnTo>
                    <a:pt x="183307" y="4515103"/>
                  </a:lnTo>
                  <a:lnTo>
                    <a:pt x="155621" y="4478635"/>
                  </a:lnTo>
                  <a:lnTo>
                    <a:pt x="129928" y="4440648"/>
                  </a:lnTo>
                  <a:lnTo>
                    <a:pt x="106307" y="4401220"/>
                  </a:lnTo>
                  <a:lnTo>
                    <a:pt x="84838" y="4360430"/>
                  </a:lnTo>
                  <a:lnTo>
                    <a:pt x="65599" y="4318357"/>
                  </a:lnTo>
                  <a:lnTo>
                    <a:pt x="48669" y="4275081"/>
                  </a:lnTo>
                  <a:lnTo>
                    <a:pt x="34126" y="4230680"/>
                  </a:lnTo>
                  <a:lnTo>
                    <a:pt x="22051" y="4185233"/>
                  </a:lnTo>
                  <a:lnTo>
                    <a:pt x="12522" y="4138820"/>
                  </a:lnTo>
                  <a:lnTo>
                    <a:pt x="5618" y="4091518"/>
                  </a:lnTo>
                  <a:lnTo>
                    <a:pt x="1417" y="4043408"/>
                  </a:lnTo>
                  <a:lnTo>
                    <a:pt x="0" y="3994567"/>
                  </a:lnTo>
                  <a:lnTo>
                    <a:pt x="0" y="832941"/>
                  </a:lnTo>
                  <a:lnTo>
                    <a:pt x="1417" y="784100"/>
                  </a:lnTo>
                  <a:lnTo>
                    <a:pt x="5618" y="735990"/>
                  </a:lnTo>
                  <a:lnTo>
                    <a:pt x="12522" y="688688"/>
                  </a:lnTo>
                  <a:lnTo>
                    <a:pt x="22051" y="642275"/>
                  </a:lnTo>
                  <a:lnTo>
                    <a:pt x="34126" y="596828"/>
                  </a:lnTo>
                  <a:lnTo>
                    <a:pt x="48669" y="552427"/>
                  </a:lnTo>
                  <a:lnTo>
                    <a:pt x="65599" y="509151"/>
                  </a:lnTo>
                  <a:lnTo>
                    <a:pt x="84838" y="467078"/>
                  </a:lnTo>
                  <a:lnTo>
                    <a:pt x="106307" y="426288"/>
                  </a:lnTo>
                  <a:lnTo>
                    <a:pt x="129928" y="386860"/>
                  </a:lnTo>
                  <a:lnTo>
                    <a:pt x="155621" y="348873"/>
                  </a:lnTo>
                  <a:lnTo>
                    <a:pt x="183307" y="312405"/>
                  </a:lnTo>
                  <a:lnTo>
                    <a:pt x="212907" y="277535"/>
                  </a:lnTo>
                  <a:lnTo>
                    <a:pt x="244343" y="244343"/>
                  </a:lnTo>
                  <a:lnTo>
                    <a:pt x="277535" y="212907"/>
                  </a:lnTo>
                  <a:lnTo>
                    <a:pt x="312405" y="183307"/>
                  </a:lnTo>
                  <a:lnTo>
                    <a:pt x="348873" y="155621"/>
                  </a:lnTo>
                  <a:lnTo>
                    <a:pt x="386860" y="129928"/>
                  </a:lnTo>
                  <a:lnTo>
                    <a:pt x="426288" y="106308"/>
                  </a:lnTo>
                  <a:lnTo>
                    <a:pt x="467078" y="84838"/>
                  </a:lnTo>
                  <a:lnTo>
                    <a:pt x="509151" y="65599"/>
                  </a:lnTo>
                  <a:lnTo>
                    <a:pt x="552427" y="48669"/>
                  </a:lnTo>
                  <a:lnTo>
                    <a:pt x="596828" y="34127"/>
                  </a:lnTo>
                  <a:lnTo>
                    <a:pt x="642275" y="22051"/>
                  </a:lnTo>
                  <a:lnTo>
                    <a:pt x="688689" y="12522"/>
                  </a:lnTo>
                  <a:lnTo>
                    <a:pt x="735990" y="5618"/>
                  </a:lnTo>
                  <a:lnTo>
                    <a:pt x="784101" y="1417"/>
                  </a:lnTo>
                  <a:lnTo>
                    <a:pt x="832941" y="0"/>
                  </a:lnTo>
                  <a:lnTo>
                    <a:pt x="3841253" y="0"/>
                  </a:lnTo>
                  <a:lnTo>
                    <a:pt x="3890094" y="1417"/>
                  </a:lnTo>
                  <a:lnTo>
                    <a:pt x="3938204" y="5618"/>
                  </a:lnTo>
                  <a:lnTo>
                    <a:pt x="3985506" y="12522"/>
                  </a:lnTo>
                  <a:lnTo>
                    <a:pt x="4031920" y="22051"/>
                  </a:lnTo>
                  <a:lnTo>
                    <a:pt x="4077366" y="34127"/>
                  </a:lnTo>
                  <a:lnTo>
                    <a:pt x="4121767" y="48669"/>
                  </a:lnTo>
                  <a:lnTo>
                    <a:pt x="4165044" y="65599"/>
                  </a:lnTo>
                  <a:lnTo>
                    <a:pt x="4207116" y="84838"/>
                  </a:lnTo>
                  <a:lnTo>
                    <a:pt x="4247906" y="106308"/>
                  </a:lnTo>
                  <a:lnTo>
                    <a:pt x="4254588" y="110311"/>
                  </a:lnTo>
                  <a:lnTo>
                    <a:pt x="832941" y="110311"/>
                  </a:lnTo>
                  <a:lnTo>
                    <a:pt x="785523" y="111852"/>
                  </a:lnTo>
                  <a:lnTo>
                    <a:pt x="738910" y="116411"/>
                  </a:lnTo>
                  <a:lnTo>
                    <a:pt x="693198" y="123891"/>
                  </a:lnTo>
                  <a:lnTo>
                    <a:pt x="648484" y="134197"/>
                  </a:lnTo>
                  <a:lnTo>
                    <a:pt x="604863" y="147233"/>
                  </a:lnTo>
                  <a:lnTo>
                    <a:pt x="562433" y="162902"/>
                  </a:lnTo>
                  <a:lnTo>
                    <a:pt x="521288" y="181107"/>
                  </a:lnTo>
                  <a:lnTo>
                    <a:pt x="481527" y="201753"/>
                  </a:lnTo>
                  <a:lnTo>
                    <a:pt x="443243" y="224744"/>
                  </a:lnTo>
                  <a:lnTo>
                    <a:pt x="406535" y="249983"/>
                  </a:lnTo>
                  <a:lnTo>
                    <a:pt x="371498" y="277374"/>
                  </a:lnTo>
                  <a:lnTo>
                    <a:pt x="338228" y="306821"/>
                  </a:lnTo>
                  <a:lnTo>
                    <a:pt x="306821" y="338228"/>
                  </a:lnTo>
                  <a:lnTo>
                    <a:pt x="277374" y="371498"/>
                  </a:lnTo>
                  <a:lnTo>
                    <a:pt x="249983" y="406535"/>
                  </a:lnTo>
                  <a:lnTo>
                    <a:pt x="224744" y="443243"/>
                  </a:lnTo>
                  <a:lnTo>
                    <a:pt x="201754" y="481526"/>
                  </a:lnTo>
                  <a:lnTo>
                    <a:pt x="181107" y="521288"/>
                  </a:lnTo>
                  <a:lnTo>
                    <a:pt x="162902" y="562432"/>
                  </a:lnTo>
                  <a:lnTo>
                    <a:pt x="147233" y="604863"/>
                  </a:lnTo>
                  <a:lnTo>
                    <a:pt x="134198" y="648483"/>
                  </a:lnTo>
                  <a:lnTo>
                    <a:pt x="123892" y="693197"/>
                  </a:lnTo>
                  <a:lnTo>
                    <a:pt x="116411" y="738909"/>
                  </a:lnTo>
                  <a:lnTo>
                    <a:pt x="111852" y="785523"/>
                  </a:lnTo>
                  <a:lnTo>
                    <a:pt x="110311" y="832941"/>
                  </a:lnTo>
                  <a:lnTo>
                    <a:pt x="110341" y="3994567"/>
                  </a:lnTo>
                  <a:lnTo>
                    <a:pt x="111852" y="4041051"/>
                  </a:lnTo>
                  <a:lnTo>
                    <a:pt x="116411" y="4087664"/>
                  </a:lnTo>
                  <a:lnTo>
                    <a:pt x="123892" y="4133376"/>
                  </a:lnTo>
                  <a:lnTo>
                    <a:pt x="134198" y="4178090"/>
                  </a:lnTo>
                  <a:lnTo>
                    <a:pt x="147233" y="4221711"/>
                  </a:lnTo>
                  <a:lnTo>
                    <a:pt x="162902" y="4264141"/>
                  </a:lnTo>
                  <a:lnTo>
                    <a:pt x="181107" y="4305285"/>
                  </a:lnTo>
                  <a:lnTo>
                    <a:pt x="201754" y="4345047"/>
                  </a:lnTo>
                  <a:lnTo>
                    <a:pt x="224744" y="4383330"/>
                  </a:lnTo>
                  <a:lnTo>
                    <a:pt x="249983" y="4420039"/>
                  </a:lnTo>
                  <a:lnTo>
                    <a:pt x="277374" y="4455076"/>
                  </a:lnTo>
                  <a:lnTo>
                    <a:pt x="306821" y="4488346"/>
                  </a:lnTo>
                  <a:lnTo>
                    <a:pt x="338228" y="4519753"/>
                  </a:lnTo>
                  <a:lnTo>
                    <a:pt x="371498" y="4549200"/>
                  </a:lnTo>
                  <a:lnTo>
                    <a:pt x="406535" y="4576591"/>
                  </a:lnTo>
                  <a:lnTo>
                    <a:pt x="443243" y="4601830"/>
                  </a:lnTo>
                  <a:lnTo>
                    <a:pt x="481527" y="4624820"/>
                  </a:lnTo>
                  <a:lnTo>
                    <a:pt x="521288" y="4645467"/>
                  </a:lnTo>
                  <a:lnTo>
                    <a:pt x="562433" y="4663672"/>
                  </a:lnTo>
                  <a:lnTo>
                    <a:pt x="604863" y="4679341"/>
                  </a:lnTo>
                  <a:lnTo>
                    <a:pt x="648484" y="4692376"/>
                  </a:lnTo>
                  <a:lnTo>
                    <a:pt x="693198" y="4702682"/>
                  </a:lnTo>
                  <a:lnTo>
                    <a:pt x="738910" y="4710163"/>
                  </a:lnTo>
                  <a:lnTo>
                    <a:pt x="785523" y="4714722"/>
                  </a:lnTo>
                  <a:lnTo>
                    <a:pt x="832941" y="4716263"/>
                  </a:lnTo>
                  <a:lnTo>
                    <a:pt x="4256092" y="4716263"/>
                  </a:lnTo>
                  <a:lnTo>
                    <a:pt x="4247847" y="4721201"/>
                  </a:lnTo>
                  <a:lnTo>
                    <a:pt x="4207068" y="4742670"/>
                  </a:lnTo>
                  <a:lnTo>
                    <a:pt x="4165006" y="4761910"/>
                  </a:lnTo>
                  <a:lnTo>
                    <a:pt x="4121739" y="4778840"/>
                  </a:lnTo>
                  <a:lnTo>
                    <a:pt x="4077346" y="4793382"/>
                  </a:lnTo>
                  <a:lnTo>
                    <a:pt x="4031906" y="4805457"/>
                  </a:lnTo>
                  <a:lnTo>
                    <a:pt x="3985498" y="4814986"/>
                  </a:lnTo>
                  <a:lnTo>
                    <a:pt x="3938200" y="4821891"/>
                  </a:lnTo>
                  <a:lnTo>
                    <a:pt x="3890092" y="4826091"/>
                  </a:lnTo>
                  <a:lnTo>
                    <a:pt x="3841283" y="4827508"/>
                  </a:lnTo>
                  <a:close/>
                </a:path>
                <a:path w="4674234" h="4827905">
                  <a:moveTo>
                    <a:pt x="4256092" y="4716263"/>
                  </a:moveTo>
                  <a:lnTo>
                    <a:pt x="3841253" y="4716263"/>
                  </a:lnTo>
                  <a:lnTo>
                    <a:pt x="3888672" y="4714722"/>
                  </a:lnTo>
                  <a:lnTo>
                    <a:pt x="3935285" y="4710163"/>
                  </a:lnTo>
                  <a:lnTo>
                    <a:pt x="3980997" y="4702682"/>
                  </a:lnTo>
                  <a:lnTo>
                    <a:pt x="4025711" y="4692376"/>
                  </a:lnTo>
                  <a:lnTo>
                    <a:pt x="4069332" y="4679341"/>
                  </a:lnTo>
                  <a:lnTo>
                    <a:pt x="4111762" y="4663672"/>
                  </a:lnTo>
                  <a:lnTo>
                    <a:pt x="4152906" y="4645467"/>
                  </a:lnTo>
                  <a:lnTo>
                    <a:pt x="4192668" y="4624820"/>
                  </a:lnTo>
                  <a:lnTo>
                    <a:pt x="4230951" y="4601830"/>
                  </a:lnTo>
                  <a:lnTo>
                    <a:pt x="4267660" y="4576591"/>
                  </a:lnTo>
                  <a:lnTo>
                    <a:pt x="4302697" y="4549200"/>
                  </a:lnTo>
                  <a:lnTo>
                    <a:pt x="4335967" y="4519753"/>
                  </a:lnTo>
                  <a:lnTo>
                    <a:pt x="4367374" y="4488346"/>
                  </a:lnTo>
                  <a:lnTo>
                    <a:pt x="4396821" y="4455076"/>
                  </a:lnTo>
                  <a:lnTo>
                    <a:pt x="4424212" y="4420039"/>
                  </a:lnTo>
                  <a:lnTo>
                    <a:pt x="4449451" y="4383330"/>
                  </a:lnTo>
                  <a:lnTo>
                    <a:pt x="4472441" y="4345047"/>
                  </a:lnTo>
                  <a:lnTo>
                    <a:pt x="4493087" y="4305285"/>
                  </a:lnTo>
                  <a:lnTo>
                    <a:pt x="4511293" y="4264141"/>
                  </a:lnTo>
                  <a:lnTo>
                    <a:pt x="4526962" y="4221711"/>
                  </a:lnTo>
                  <a:lnTo>
                    <a:pt x="4539997" y="4178090"/>
                  </a:lnTo>
                  <a:lnTo>
                    <a:pt x="4550303" y="4133376"/>
                  </a:lnTo>
                  <a:lnTo>
                    <a:pt x="4557784" y="4087664"/>
                  </a:lnTo>
                  <a:lnTo>
                    <a:pt x="4562343" y="4041051"/>
                  </a:lnTo>
                  <a:lnTo>
                    <a:pt x="4563854" y="3994567"/>
                  </a:lnTo>
                  <a:lnTo>
                    <a:pt x="4563884" y="832941"/>
                  </a:lnTo>
                  <a:lnTo>
                    <a:pt x="4562343" y="785523"/>
                  </a:lnTo>
                  <a:lnTo>
                    <a:pt x="4557784" y="738909"/>
                  </a:lnTo>
                  <a:lnTo>
                    <a:pt x="4550303" y="693197"/>
                  </a:lnTo>
                  <a:lnTo>
                    <a:pt x="4539997" y="648483"/>
                  </a:lnTo>
                  <a:lnTo>
                    <a:pt x="4526962" y="604863"/>
                  </a:lnTo>
                  <a:lnTo>
                    <a:pt x="4511293" y="562432"/>
                  </a:lnTo>
                  <a:lnTo>
                    <a:pt x="4493087" y="521288"/>
                  </a:lnTo>
                  <a:lnTo>
                    <a:pt x="4472441" y="481526"/>
                  </a:lnTo>
                  <a:lnTo>
                    <a:pt x="4449451" y="443243"/>
                  </a:lnTo>
                  <a:lnTo>
                    <a:pt x="4424212" y="406535"/>
                  </a:lnTo>
                  <a:lnTo>
                    <a:pt x="4396821" y="371498"/>
                  </a:lnTo>
                  <a:lnTo>
                    <a:pt x="4367374" y="338228"/>
                  </a:lnTo>
                  <a:lnTo>
                    <a:pt x="4335967" y="306821"/>
                  </a:lnTo>
                  <a:lnTo>
                    <a:pt x="4302697" y="277374"/>
                  </a:lnTo>
                  <a:lnTo>
                    <a:pt x="4267660" y="249983"/>
                  </a:lnTo>
                  <a:lnTo>
                    <a:pt x="4230951" y="224744"/>
                  </a:lnTo>
                  <a:lnTo>
                    <a:pt x="4192668" y="201753"/>
                  </a:lnTo>
                  <a:lnTo>
                    <a:pt x="4152906" y="181107"/>
                  </a:lnTo>
                  <a:lnTo>
                    <a:pt x="4111762" y="162902"/>
                  </a:lnTo>
                  <a:lnTo>
                    <a:pt x="4069332" y="147233"/>
                  </a:lnTo>
                  <a:lnTo>
                    <a:pt x="4025711" y="134197"/>
                  </a:lnTo>
                  <a:lnTo>
                    <a:pt x="3980997" y="123891"/>
                  </a:lnTo>
                  <a:lnTo>
                    <a:pt x="3935285" y="116411"/>
                  </a:lnTo>
                  <a:lnTo>
                    <a:pt x="3888672" y="111852"/>
                  </a:lnTo>
                  <a:lnTo>
                    <a:pt x="3841253" y="110311"/>
                  </a:lnTo>
                  <a:lnTo>
                    <a:pt x="4254588" y="110311"/>
                  </a:lnTo>
                  <a:lnTo>
                    <a:pt x="4287334" y="129928"/>
                  </a:lnTo>
                  <a:lnTo>
                    <a:pt x="4325322" y="155621"/>
                  </a:lnTo>
                  <a:lnTo>
                    <a:pt x="4361790" y="183307"/>
                  </a:lnTo>
                  <a:lnTo>
                    <a:pt x="4396659" y="212907"/>
                  </a:lnTo>
                  <a:lnTo>
                    <a:pt x="4429851" y="244343"/>
                  </a:lnTo>
                  <a:lnTo>
                    <a:pt x="4461287" y="277535"/>
                  </a:lnTo>
                  <a:lnTo>
                    <a:pt x="4490888" y="312405"/>
                  </a:lnTo>
                  <a:lnTo>
                    <a:pt x="4518574" y="348873"/>
                  </a:lnTo>
                  <a:lnTo>
                    <a:pt x="4544266" y="386860"/>
                  </a:lnTo>
                  <a:lnTo>
                    <a:pt x="4567887" y="426288"/>
                  </a:lnTo>
                  <a:lnTo>
                    <a:pt x="4589356" y="467078"/>
                  </a:lnTo>
                  <a:lnTo>
                    <a:pt x="4608596" y="509151"/>
                  </a:lnTo>
                  <a:lnTo>
                    <a:pt x="4625526" y="552427"/>
                  </a:lnTo>
                  <a:lnTo>
                    <a:pt x="4640068" y="596828"/>
                  </a:lnTo>
                  <a:lnTo>
                    <a:pt x="4652143" y="642275"/>
                  </a:lnTo>
                  <a:lnTo>
                    <a:pt x="4661673" y="688688"/>
                  </a:lnTo>
                  <a:lnTo>
                    <a:pt x="4668577" y="735990"/>
                  </a:lnTo>
                  <a:lnTo>
                    <a:pt x="4672778" y="784100"/>
                  </a:lnTo>
                  <a:lnTo>
                    <a:pt x="4674195" y="832941"/>
                  </a:lnTo>
                  <a:lnTo>
                    <a:pt x="4674168" y="3994567"/>
                  </a:lnTo>
                  <a:lnTo>
                    <a:pt x="4672822" y="4041051"/>
                  </a:lnTo>
                  <a:lnTo>
                    <a:pt x="4668577" y="4090770"/>
                  </a:lnTo>
                  <a:lnTo>
                    <a:pt x="4661673" y="4138154"/>
                  </a:lnTo>
                  <a:lnTo>
                    <a:pt x="4652143" y="4184645"/>
                  </a:lnTo>
                  <a:lnTo>
                    <a:pt x="4640068" y="4230162"/>
                  </a:lnTo>
                  <a:lnTo>
                    <a:pt x="4625526" y="4274628"/>
                  </a:lnTo>
                  <a:lnTo>
                    <a:pt x="4608596" y="4317963"/>
                  </a:lnTo>
                  <a:lnTo>
                    <a:pt x="4589356" y="4360089"/>
                  </a:lnTo>
                  <a:lnTo>
                    <a:pt x="4567887" y="4400928"/>
                  </a:lnTo>
                  <a:lnTo>
                    <a:pt x="4544266" y="4440399"/>
                  </a:lnTo>
                  <a:lnTo>
                    <a:pt x="4518574" y="4478426"/>
                  </a:lnTo>
                  <a:lnTo>
                    <a:pt x="4490888" y="4514929"/>
                  </a:lnTo>
                  <a:lnTo>
                    <a:pt x="4461287" y="4549829"/>
                  </a:lnTo>
                  <a:lnTo>
                    <a:pt x="4429728" y="4583165"/>
                  </a:lnTo>
                  <a:lnTo>
                    <a:pt x="4396549" y="4614601"/>
                  </a:lnTo>
                  <a:lnTo>
                    <a:pt x="4361693" y="4644201"/>
                  </a:lnTo>
                  <a:lnTo>
                    <a:pt x="4325238" y="4671887"/>
                  </a:lnTo>
                  <a:lnTo>
                    <a:pt x="4287263" y="4697580"/>
                  </a:lnTo>
                  <a:lnTo>
                    <a:pt x="4256092" y="4716263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016000" y="2569168"/>
            <a:ext cx="11725910" cy="5297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3294"/>
              </a:lnSpc>
              <a:spcBef>
                <a:spcPts val="105"/>
              </a:spcBef>
            </a:pPr>
            <a:r>
              <a:rPr dirty="0" sz="12850" spc="825">
                <a:solidFill>
                  <a:srgbClr val="FFFFFF"/>
                </a:solidFill>
                <a:latin typeface="Microsoft Sans Serif"/>
                <a:cs typeface="Microsoft Sans Serif"/>
              </a:rPr>
              <a:t>VIRTUAL</a:t>
            </a:r>
            <a:endParaRPr sz="12850">
              <a:latin typeface="Microsoft Sans Serif"/>
              <a:cs typeface="Microsoft Sans Serif"/>
            </a:endParaRPr>
          </a:p>
          <a:p>
            <a:pPr marL="12700" marR="5080">
              <a:lnSpc>
                <a:spcPct val="72500"/>
              </a:lnSpc>
              <a:spcBef>
                <a:spcPts val="2120"/>
              </a:spcBef>
            </a:pPr>
            <a:r>
              <a:rPr dirty="0" sz="12850" spc="585">
                <a:solidFill>
                  <a:srgbClr val="FFFFFF"/>
                </a:solidFill>
                <a:latin typeface="Microsoft Sans Serif"/>
                <a:cs typeface="Microsoft Sans Serif"/>
              </a:rPr>
              <a:t>M</a:t>
            </a:r>
            <a:r>
              <a:rPr dirty="0" sz="12850" spc="150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2850" spc="-14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12850" spc="-105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dirty="0" sz="12850" spc="61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12850" spc="-10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2850" spc="-325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12850" spc="-93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2850" spc="150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12850" spc="-105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12850" spc="-13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dirty="0" sz="12850" spc="-190">
                <a:solidFill>
                  <a:srgbClr val="FFFFFF"/>
                </a:solidFill>
                <a:latin typeface="Microsoft Sans Serif"/>
                <a:cs typeface="Microsoft Sans Serif"/>
              </a:rPr>
              <a:t>DOCKER</a:t>
            </a:r>
            <a:endParaRPr sz="12850">
              <a:latin typeface="Microsoft Sans Serif"/>
              <a:cs typeface="Microsoft Sans Serif"/>
            </a:endParaRPr>
          </a:p>
          <a:p>
            <a:pPr marL="12700">
              <a:lnSpc>
                <a:spcPts val="3729"/>
              </a:lnSpc>
              <a:tabLst>
                <a:tab pos="4779010" algn="l"/>
              </a:tabLst>
            </a:pPr>
            <a:r>
              <a:rPr dirty="0" sz="3400" spc="-665" b="1">
                <a:solidFill>
                  <a:srgbClr val="DF4D00"/>
                </a:solidFill>
                <a:latin typeface="Verdana"/>
                <a:cs typeface="Verdana"/>
              </a:rPr>
              <a:t>I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5" b="1">
                <a:solidFill>
                  <a:srgbClr val="DF4D00"/>
                </a:solidFill>
                <a:latin typeface="Verdana"/>
                <a:cs typeface="Verdana"/>
              </a:rPr>
              <a:t>T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80" b="1">
                <a:solidFill>
                  <a:srgbClr val="DF4D00"/>
                </a:solidFill>
                <a:latin typeface="Verdana"/>
                <a:cs typeface="Verdana"/>
              </a:rPr>
              <a:t>-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170" b="1">
                <a:solidFill>
                  <a:srgbClr val="DF4D00"/>
                </a:solidFill>
                <a:latin typeface="Verdana"/>
                <a:cs typeface="Verdana"/>
              </a:rPr>
              <a:t>P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170" b="1">
                <a:solidFill>
                  <a:srgbClr val="DF4D00"/>
                </a:solidFill>
                <a:latin typeface="Verdana"/>
                <a:cs typeface="Verdana"/>
              </a:rPr>
              <a:t>L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75" b="1">
                <a:solidFill>
                  <a:srgbClr val="DF4D00"/>
                </a:solidFill>
                <a:latin typeface="Verdana"/>
                <a:cs typeface="Verdana"/>
              </a:rPr>
              <a:t>A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5" b="1">
                <a:solidFill>
                  <a:srgbClr val="DF4D00"/>
                </a:solidFill>
                <a:latin typeface="Verdana"/>
                <a:cs typeface="Verdana"/>
              </a:rPr>
              <a:t>T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260" b="1">
                <a:solidFill>
                  <a:srgbClr val="DF4D00"/>
                </a:solidFill>
                <a:latin typeface="Verdana"/>
                <a:cs typeface="Verdana"/>
              </a:rPr>
              <a:t>F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65" b="1">
                <a:solidFill>
                  <a:srgbClr val="DF4D00"/>
                </a:solidFill>
                <a:latin typeface="Verdana"/>
                <a:cs typeface="Verdana"/>
              </a:rPr>
              <a:t>O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210" b="1">
                <a:solidFill>
                  <a:srgbClr val="DF4D00"/>
                </a:solidFill>
                <a:latin typeface="Verdana"/>
                <a:cs typeface="Verdana"/>
              </a:rPr>
              <a:t>R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b="1">
                <a:solidFill>
                  <a:srgbClr val="DF4D00"/>
                </a:solidFill>
                <a:latin typeface="Verdana"/>
                <a:cs typeface="Verdana"/>
              </a:rPr>
              <a:t>M</a:t>
            </a:r>
            <a:r>
              <a:rPr dirty="0" sz="3400" b="1">
                <a:solidFill>
                  <a:srgbClr val="DF4D00"/>
                </a:solidFill>
                <a:latin typeface="Verdana"/>
                <a:cs typeface="Verdana"/>
              </a:rPr>
              <a:t>	</a:t>
            </a:r>
            <a:r>
              <a:rPr dirty="0" sz="3400" spc="-250" b="1">
                <a:solidFill>
                  <a:srgbClr val="DF4D00"/>
                </a:solidFill>
                <a:latin typeface="Verdana"/>
                <a:cs typeface="Verdana"/>
              </a:rPr>
              <a:t>E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25" b="1">
                <a:solidFill>
                  <a:srgbClr val="DF4D00"/>
                </a:solidFill>
                <a:latin typeface="Verdana"/>
                <a:cs typeface="Verdana"/>
              </a:rPr>
              <a:t>X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75" b="1">
                <a:solidFill>
                  <a:srgbClr val="DF4D00"/>
                </a:solidFill>
                <a:latin typeface="Verdana"/>
                <a:cs typeface="Verdana"/>
              </a:rPr>
              <a:t>A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b="1">
                <a:solidFill>
                  <a:srgbClr val="DF4D00"/>
                </a:solidFill>
                <a:latin typeface="Verdana"/>
                <a:cs typeface="Verdana"/>
              </a:rPr>
              <a:t>M</a:t>
            </a:r>
            <a:r>
              <a:rPr dirty="0" sz="3400" spc="-165" b="1">
                <a:solidFill>
                  <a:srgbClr val="DF4D00"/>
                </a:solidFill>
                <a:latin typeface="Verdana"/>
                <a:cs typeface="Verdana"/>
              </a:rPr>
              <a:t> </a:t>
            </a:r>
            <a:r>
              <a:rPr dirty="0" sz="3400" spc="-245" b="1">
                <a:solidFill>
                  <a:srgbClr val="DF4D00"/>
                </a:solidFill>
                <a:latin typeface="Verdana"/>
                <a:cs typeface="Verdana"/>
              </a:rPr>
              <a:t>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84550" y="1000812"/>
            <a:ext cx="2613660" cy="159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800" spc="1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25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1800" spc="-15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2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9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2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0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4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8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13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5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dirty="0" sz="1800" spc="-7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8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80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800" spc="7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76143" y="985615"/>
            <a:ext cx="2123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8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400" spc="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400" spc="10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400" spc="1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4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400" spc="18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2400" spc="-8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75371"/>
            <a:ext cx="16230600" cy="300990"/>
            <a:chOff x="1028700" y="775371"/>
            <a:chExt cx="16230600" cy="300990"/>
          </a:xfrm>
        </p:grpSpPr>
        <p:sp>
          <p:nvSpPr>
            <p:cNvPr id="3" name="object 3"/>
            <p:cNvSpPr/>
            <p:nvPr/>
          </p:nvSpPr>
          <p:spPr>
            <a:xfrm>
              <a:off x="5954854" y="801561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3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3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1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2301" y="775371"/>
              <a:ext cx="156003" cy="1773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20659" y="925001"/>
              <a:ext cx="839469" cy="123189"/>
            </a:xfrm>
            <a:custGeom>
              <a:avLst/>
              <a:gdLst/>
              <a:ahLst/>
              <a:cxnLst/>
              <a:rect l="l" t="t" r="r" b="b"/>
              <a:pathLst>
                <a:path w="839470" h="123190">
                  <a:moveTo>
                    <a:pt x="839070" y="0"/>
                  </a:moveTo>
                  <a:lnTo>
                    <a:pt x="829750" y="46639"/>
                  </a:lnTo>
                  <a:lnTo>
                    <a:pt x="803085" y="86545"/>
                  </a:lnTo>
                  <a:lnTo>
                    <a:pt x="763179" y="113210"/>
                  </a:lnTo>
                  <a:lnTo>
                    <a:pt x="716107" y="122573"/>
                  </a:lnTo>
                  <a:lnTo>
                    <a:pt x="57307" y="122573"/>
                  </a:lnTo>
                  <a:lnTo>
                    <a:pt x="33198" y="120187"/>
                  </a:lnTo>
                  <a:lnTo>
                    <a:pt x="10235" y="113210"/>
                  </a:lnTo>
                  <a:lnTo>
                    <a:pt x="0" y="107745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5971131" y="3063049"/>
            <a:ext cx="220979" cy="80010"/>
          </a:xfrm>
          <a:custGeom>
            <a:avLst/>
            <a:gdLst/>
            <a:ahLst/>
            <a:cxnLst/>
            <a:rect l="l" t="t" r="r" b="b"/>
            <a:pathLst>
              <a:path w="220979" h="80010">
                <a:moveTo>
                  <a:pt x="0" y="0"/>
                </a:moveTo>
                <a:lnTo>
                  <a:pt x="45513" y="6791"/>
                </a:lnTo>
                <a:lnTo>
                  <a:pt x="91578" y="18368"/>
                </a:lnTo>
                <a:lnTo>
                  <a:pt x="136192" y="34346"/>
                </a:lnTo>
                <a:lnTo>
                  <a:pt x="179038" y="54595"/>
                </a:lnTo>
                <a:lnTo>
                  <a:pt x="215545" y="76438"/>
                </a:lnTo>
              </a:path>
              <a:path w="220979" h="80010">
                <a:moveTo>
                  <a:pt x="219796" y="78982"/>
                </a:moveTo>
                <a:lnTo>
                  <a:pt x="220933" y="79823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65475" y="4441721"/>
            <a:ext cx="216535" cy="74295"/>
          </a:xfrm>
          <a:custGeom>
            <a:avLst/>
            <a:gdLst/>
            <a:ahLst/>
            <a:cxnLst/>
            <a:rect l="l" t="t" r="r" b="b"/>
            <a:pathLst>
              <a:path w="216535" h="74295">
                <a:moveTo>
                  <a:pt x="216367" y="0"/>
                </a:moveTo>
                <a:lnTo>
                  <a:pt x="141849" y="39198"/>
                </a:lnTo>
                <a:lnTo>
                  <a:pt x="97234" y="55177"/>
                </a:lnTo>
                <a:lnTo>
                  <a:pt x="51170" y="66754"/>
                </a:lnTo>
                <a:lnTo>
                  <a:pt x="3973" y="73796"/>
                </a:lnTo>
                <a:lnTo>
                  <a:pt x="0" y="73993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93921" y="4765652"/>
            <a:ext cx="15865475" cy="4924425"/>
          </a:xfrm>
          <a:custGeom>
            <a:avLst/>
            <a:gdLst/>
            <a:ahLst/>
            <a:cxnLst/>
            <a:rect l="l" t="t" r="r" b="b"/>
            <a:pathLst>
              <a:path w="15865475" h="4924425">
                <a:moveTo>
                  <a:pt x="15379482" y="0"/>
                </a:moveTo>
                <a:lnTo>
                  <a:pt x="15427494" y="2377"/>
                </a:lnTo>
                <a:lnTo>
                  <a:pt x="15474692" y="9420"/>
                </a:lnTo>
                <a:lnTo>
                  <a:pt x="15520760" y="20997"/>
                </a:lnTo>
                <a:lnTo>
                  <a:pt x="15565376" y="36976"/>
                </a:lnTo>
                <a:lnTo>
                  <a:pt x="15608224" y="57226"/>
                </a:lnTo>
                <a:lnTo>
                  <a:pt x="15648985" y="81614"/>
                </a:lnTo>
                <a:lnTo>
                  <a:pt x="15687340" y="110009"/>
                </a:lnTo>
                <a:lnTo>
                  <a:pt x="15722971" y="142277"/>
                </a:lnTo>
                <a:lnTo>
                  <a:pt x="15755240" y="177908"/>
                </a:lnTo>
                <a:lnTo>
                  <a:pt x="15783634" y="216263"/>
                </a:lnTo>
                <a:lnTo>
                  <a:pt x="15808023" y="257024"/>
                </a:lnTo>
                <a:lnTo>
                  <a:pt x="15828272" y="299872"/>
                </a:lnTo>
                <a:lnTo>
                  <a:pt x="15844252" y="344489"/>
                </a:lnTo>
                <a:lnTo>
                  <a:pt x="15855829" y="390556"/>
                </a:lnTo>
                <a:lnTo>
                  <a:pt x="15862873" y="437755"/>
                </a:lnTo>
                <a:lnTo>
                  <a:pt x="15865250" y="485767"/>
                </a:lnTo>
                <a:lnTo>
                  <a:pt x="15865250" y="4438508"/>
                </a:lnTo>
                <a:lnTo>
                  <a:pt x="15862873" y="4486520"/>
                </a:lnTo>
                <a:lnTo>
                  <a:pt x="15855829" y="4533719"/>
                </a:lnTo>
                <a:lnTo>
                  <a:pt x="15844252" y="4579786"/>
                </a:lnTo>
                <a:lnTo>
                  <a:pt x="15828272" y="4624403"/>
                </a:lnTo>
                <a:lnTo>
                  <a:pt x="15808023" y="4667251"/>
                </a:lnTo>
                <a:lnTo>
                  <a:pt x="15783634" y="4708012"/>
                </a:lnTo>
                <a:lnTo>
                  <a:pt x="15755240" y="4746367"/>
                </a:lnTo>
                <a:lnTo>
                  <a:pt x="15722971" y="4781997"/>
                </a:lnTo>
                <a:lnTo>
                  <a:pt x="15687340" y="4814266"/>
                </a:lnTo>
                <a:lnTo>
                  <a:pt x="15648985" y="4842661"/>
                </a:lnTo>
                <a:lnTo>
                  <a:pt x="15617296" y="4861621"/>
                </a:lnTo>
              </a:path>
              <a:path w="15865475" h="4924425">
                <a:moveTo>
                  <a:pt x="15574772" y="4882858"/>
                </a:moveTo>
                <a:lnTo>
                  <a:pt x="15565377" y="4887299"/>
                </a:lnTo>
              </a:path>
              <a:path w="15865475" h="4924425">
                <a:moveTo>
                  <a:pt x="15556816" y="4890365"/>
                </a:moveTo>
                <a:lnTo>
                  <a:pt x="15520760" y="4903278"/>
                </a:lnTo>
                <a:lnTo>
                  <a:pt x="15474692" y="4914855"/>
                </a:lnTo>
                <a:lnTo>
                  <a:pt x="15427494" y="4921898"/>
                </a:lnTo>
                <a:lnTo>
                  <a:pt x="15379481" y="4924275"/>
                </a:lnTo>
                <a:lnTo>
                  <a:pt x="120673" y="4924275"/>
                </a:lnTo>
                <a:lnTo>
                  <a:pt x="72660" y="4921898"/>
                </a:lnTo>
                <a:lnTo>
                  <a:pt x="25462" y="4914855"/>
                </a:lnTo>
                <a:lnTo>
                  <a:pt x="0" y="4908456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81202" y="4821066"/>
            <a:ext cx="2510155" cy="2525395"/>
            <a:chOff x="981202" y="4821066"/>
            <a:chExt cx="2510155" cy="2525395"/>
          </a:xfrm>
        </p:grpSpPr>
        <p:sp>
          <p:nvSpPr>
            <p:cNvPr id="10" name="object 10"/>
            <p:cNvSpPr/>
            <p:nvPr/>
          </p:nvSpPr>
          <p:spPr>
            <a:xfrm>
              <a:off x="1028827" y="4868691"/>
              <a:ext cx="187325" cy="382905"/>
            </a:xfrm>
            <a:custGeom>
              <a:avLst/>
              <a:gdLst/>
              <a:ahLst/>
              <a:cxnLst/>
              <a:rect l="l" t="t" r="r" b="b"/>
              <a:pathLst>
                <a:path w="187325" h="382904">
                  <a:moveTo>
                    <a:pt x="0" y="382727"/>
                  </a:moveTo>
                  <a:lnTo>
                    <a:pt x="2377" y="334715"/>
                  </a:lnTo>
                  <a:lnTo>
                    <a:pt x="9420" y="287516"/>
                  </a:lnTo>
                  <a:lnTo>
                    <a:pt x="20997" y="241449"/>
                  </a:lnTo>
                  <a:lnTo>
                    <a:pt x="36976" y="196832"/>
                  </a:lnTo>
                  <a:lnTo>
                    <a:pt x="57226" y="153984"/>
                  </a:lnTo>
                  <a:lnTo>
                    <a:pt x="81614" y="113223"/>
                  </a:lnTo>
                  <a:lnTo>
                    <a:pt x="110009" y="74868"/>
                  </a:lnTo>
                  <a:lnTo>
                    <a:pt x="142277" y="39238"/>
                  </a:lnTo>
                  <a:lnTo>
                    <a:pt x="177908" y="6969"/>
                  </a:lnTo>
                  <a:lnTo>
                    <a:pt x="187322" y="0"/>
                  </a:lnTo>
                </a:path>
              </a:pathLst>
            </a:custGeom>
            <a:ln w="95249">
              <a:solidFill>
                <a:srgbClr val="DF4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466" y="4996679"/>
              <a:ext cx="2246593" cy="23220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90316" y="4969528"/>
              <a:ext cx="2301240" cy="2376805"/>
            </a:xfrm>
            <a:custGeom>
              <a:avLst/>
              <a:gdLst/>
              <a:ahLst/>
              <a:cxnLst/>
              <a:rect l="l" t="t" r="r" b="b"/>
              <a:pathLst>
                <a:path w="2301240" h="2376804">
                  <a:moveTo>
                    <a:pt x="1890875" y="2376363"/>
                  </a:moveTo>
                  <a:lnTo>
                    <a:pt x="410018" y="2376363"/>
                  </a:lnTo>
                  <a:lnTo>
                    <a:pt x="362293" y="2373597"/>
                  </a:lnTo>
                  <a:lnTo>
                    <a:pt x="316158" y="2365507"/>
                  </a:lnTo>
                  <a:lnTo>
                    <a:pt x="271924" y="2352401"/>
                  </a:lnTo>
                  <a:lnTo>
                    <a:pt x="229902" y="2334590"/>
                  </a:lnTo>
                  <a:lnTo>
                    <a:pt x="190404" y="2312384"/>
                  </a:lnTo>
                  <a:lnTo>
                    <a:pt x="153742" y="2286093"/>
                  </a:lnTo>
                  <a:lnTo>
                    <a:pt x="120227" y="2256026"/>
                  </a:lnTo>
                  <a:lnTo>
                    <a:pt x="90172" y="2222494"/>
                  </a:lnTo>
                  <a:lnTo>
                    <a:pt x="63957" y="2185929"/>
                  </a:lnTo>
                  <a:lnTo>
                    <a:pt x="41762" y="2146441"/>
                  </a:lnTo>
                  <a:lnTo>
                    <a:pt x="23957" y="2104428"/>
                  </a:lnTo>
                  <a:lnTo>
                    <a:pt x="10885" y="2060301"/>
                  </a:lnTo>
                  <a:lnTo>
                    <a:pt x="2765" y="2014068"/>
                  </a:lnTo>
                  <a:lnTo>
                    <a:pt x="0" y="1966344"/>
                  </a:lnTo>
                  <a:lnTo>
                    <a:pt x="0" y="410018"/>
                  </a:lnTo>
                  <a:lnTo>
                    <a:pt x="2765" y="362294"/>
                  </a:lnTo>
                  <a:lnTo>
                    <a:pt x="10855" y="316162"/>
                  </a:lnTo>
                  <a:lnTo>
                    <a:pt x="23957" y="271934"/>
                  </a:lnTo>
                  <a:lnTo>
                    <a:pt x="41762" y="229921"/>
                  </a:lnTo>
                  <a:lnTo>
                    <a:pt x="63957" y="190433"/>
                  </a:lnTo>
                  <a:lnTo>
                    <a:pt x="90233" y="153782"/>
                  </a:lnTo>
                  <a:lnTo>
                    <a:pt x="120279" y="120279"/>
                  </a:lnTo>
                  <a:lnTo>
                    <a:pt x="153782" y="90233"/>
                  </a:lnTo>
                  <a:lnTo>
                    <a:pt x="190434" y="63957"/>
                  </a:lnTo>
                  <a:lnTo>
                    <a:pt x="229921" y="41762"/>
                  </a:lnTo>
                  <a:lnTo>
                    <a:pt x="271934" y="23957"/>
                  </a:lnTo>
                  <a:lnTo>
                    <a:pt x="316162" y="10855"/>
                  </a:lnTo>
                  <a:lnTo>
                    <a:pt x="362294" y="2765"/>
                  </a:lnTo>
                  <a:lnTo>
                    <a:pt x="410019" y="0"/>
                  </a:lnTo>
                  <a:lnTo>
                    <a:pt x="1890874" y="0"/>
                  </a:lnTo>
                  <a:lnTo>
                    <a:pt x="1938599" y="2765"/>
                  </a:lnTo>
                  <a:lnTo>
                    <a:pt x="1984731" y="10855"/>
                  </a:lnTo>
                  <a:lnTo>
                    <a:pt x="2028959" y="23957"/>
                  </a:lnTo>
                  <a:lnTo>
                    <a:pt x="2070972" y="41762"/>
                  </a:lnTo>
                  <a:lnTo>
                    <a:pt x="2093279" y="54301"/>
                  </a:lnTo>
                  <a:lnTo>
                    <a:pt x="410019" y="54301"/>
                  </a:lnTo>
                  <a:lnTo>
                    <a:pt x="361839" y="57556"/>
                  </a:lnTo>
                  <a:lnTo>
                    <a:pt x="315601" y="67036"/>
                  </a:lnTo>
                  <a:lnTo>
                    <a:pt x="271735" y="82314"/>
                  </a:lnTo>
                  <a:lnTo>
                    <a:pt x="230668" y="102960"/>
                  </a:lnTo>
                  <a:lnTo>
                    <a:pt x="192829" y="128547"/>
                  </a:lnTo>
                  <a:lnTo>
                    <a:pt x="158646" y="158646"/>
                  </a:lnTo>
                  <a:lnTo>
                    <a:pt x="128547" y="192829"/>
                  </a:lnTo>
                  <a:lnTo>
                    <a:pt x="102960" y="230668"/>
                  </a:lnTo>
                  <a:lnTo>
                    <a:pt x="82314" y="271735"/>
                  </a:lnTo>
                  <a:lnTo>
                    <a:pt x="67036" y="315601"/>
                  </a:lnTo>
                  <a:lnTo>
                    <a:pt x="57556" y="361838"/>
                  </a:lnTo>
                  <a:lnTo>
                    <a:pt x="54301" y="410018"/>
                  </a:lnTo>
                  <a:lnTo>
                    <a:pt x="54332" y="1966344"/>
                  </a:lnTo>
                  <a:lnTo>
                    <a:pt x="57557" y="2014068"/>
                  </a:lnTo>
                  <a:lnTo>
                    <a:pt x="67036" y="2060301"/>
                  </a:lnTo>
                  <a:lnTo>
                    <a:pt x="82333" y="2104205"/>
                  </a:lnTo>
                  <a:lnTo>
                    <a:pt x="102960" y="2145234"/>
                  </a:lnTo>
                  <a:lnTo>
                    <a:pt x="128547" y="2183073"/>
                  </a:lnTo>
                  <a:lnTo>
                    <a:pt x="158646" y="2217256"/>
                  </a:lnTo>
                  <a:lnTo>
                    <a:pt x="192829" y="2247355"/>
                  </a:lnTo>
                  <a:lnTo>
                    <a:pt x="230668" y="2272942"/>
                  </a:lnTo>
                  <a:lnTo>
                    <a:pt x="271735" y="2293588"/>
                  </a:lnTo>
                  <a:lnTo>
                    <a:pt x="315601" y="2308866"/>
                  </a:lnTo>
                  <a:lnTo>
                    <a:pt x="361839" y="2318347"/>
                  </a:lnTo>
                  <a:lnTo>
                    <a:pt x="410019" y="2321602"/>
                  </a:lnTo>
                  <a:lnTo>
                    <a:pt x="2094068" y="2321602"/>
                  </a:lnTo>
                  <a:lnTo>
                    <a:pt x="2070947" y="2334601"/>
                  </a:lnTo>
                  <a:lnTo>
                    <a:pt x="2028943" y="2352405"/>
                  </a:lnTo>
                  <a:lnTo>
                    <a:pt x="1984723" y="2365508"/>
                  </a:lnTo>
                  <a:lnTo>
                    <a:pt x="1938596" y="2373598"/>
                  </a:lnTo>
                  <a:lnTo>
                    <a:pt x="1890875" y="2376363"/>
                  </a:lnTo>
                  <a:close/>
                </a:path>
                <a:path w="2301240" h="2376804">
                  <a:moveTo>
                    <a:pt x="2094068" y="2321602"/>
                  </a:moveTo>
                  <a:lnTo>
                    <a:pt x="1890874" y="2321602"/>
                  </a:lnTo>
                  <a:lnTo>
                    <a:pt x="1939055" y="2318347"/>
                  </a:lnTo>
                  <a:lnTo>
                    <a:pt x="1985292" y="2308866"/>
                  </a:lnTo>
                  <a:lnTo>
                    <a:pt x="2029158" y="2293588"/>
                  </a:lnTo>
                  <a:lnTo>
                    <a:pt x="2070225" y="2272942"/>
                  </a:lnTo>
                  <a:lnTo>
                    <a:pt x="2108064" y="2247355"/>
                  </a:lnTo>
                  <a:lnTo>
                    <a:pt x="2142247" y="2217256"/>
                  </a:lnTo>
                  <a:lnTo>
                    <a:pt x="2172346" y="2183073"/>
                  </a:lnTo>
                  <a:lnTo>
                    <a:pt x="2197933" y="2145234"/>
                  </a:lnTo>
                  <a:lnTo>
                    <a:pt x="2218573" y="2104167"/>
                  </a:lnTo>
                  <a:lnTo>
                    <a:pt x="2233857" y="2060301"/>
                  </a:lnTo>
                  <a:lnTo>
                    <a:pt x="2243336" y="2014068"/>
                  </a:lnTo>
                  <a:lnTo>
                    <a:pt x="2246561" y="1966344"/>
                  </a:lnTo>
                  <a:lnTo>
                    <a:pt x="2246592" y="410018"/>
                  </a:lnTo>
                  <a:lnTo>
                    <a:pt x="2243337" y="361838"/>
                  </a:lnTo>
                  <a:lnTo>
                    <a:pt x="2233857" y="315601"/>
                  </a:lnTo>
                  <a:lnTo>
                    <a:pt x="2218579" y="271735"/>
                  </a:lnTo>
                  <a:lnTo>
                    <a:pt x="2197933" y="230668"/>
                  </a:lnTo>
                  <a:lnTo>
                    <a:pt x="2172346" y="192829"/>
                  </a:lnTo>
                  <a:lnTo>
                    <a:pt x="2142247" y="158646"/>
                  </a:lnTo>
                  <a:lnTo>
                    <a:pt x="2108064" y="128547"/>
                  </a:lnTo>
                  <a:lnTo>
                    <a:pt x="2070225" y="102960"/>
                  </a:lnTo>
                  <a:lnTo>
                    <a:pt x="2029158" y="82314"/>
                  </a:lnTo>
                  <a:lnTo>
                    <a:pt x="1985292" y="67036"/>
                  </a:lnTo>
                  <a:lnTo>
                    <a:pt x="1939055" y="57556"/>
                  </a:lnTo>
                  <a:lnTo>
                    <a:pt x="1890874" y="54301"/>
                  </a:lnTo>
                  <a:lnTo>
                    <a:pt x="2093279" y="54301"/>
                  </a:lnTo>
                  <a:lnTo>
                    <a:pt x="2147111" y="90233"/>
                  </a:lnTo>
                  <a:lnTo>
                    <a:pt x="2180614" y="120279"/>
                  </a:lnTo>
                  <a:lnTo>
                    <a:pt x="2210660" y="153782"/>
                  </a:lnTo>
                  <a:lnTo>
                    <a:pt x="2236936" y="190433"/>
                  </a:lnTo>
                  <a:lnTo>
                    <a:pt x="2259131" y="229921"/>
                  </a:lnTo>
                  <a:lnTo>
                    <a:pt x="2276936" y="271934"/>
                  </a:lnTo>
                  <a:lnTo>
                    <a:pt x="2290038" y="316162"/>
                  </a:lnTo>
                  <a:lnTo>
                    <a:pt x="2298128" y="362294"/>
                  </a:lnTo>
                  <a:lnTo>
                    <a:pt x="2300894" y="410018"/>
                  </a:lnTo>
                  <a:lnTo>
                    <a:pt x="2300867" y="1966344"/>
                  </a:lnTo>
                  <a:lnTo>
                    <a:pt x="2298128" y="2013700"/>
                  </a:lnTo>
                  <a:lnTo>
                    <a:pt x="2290038" y="2059910"/>
                  </a:lnTo>
                  <a:lnTo>
                    <a:pt x="2276947" y="2104167"/>
                  </a:lnTo>
                  <a:lnTo>
                    <a:pt x="2259131" y="2146273"/>
                  </a:lnTo>
                  <a:lnTo>
                    <a:pt x="2236936" y="2185806"/>
                  </a:lnTo>
                  <a:lnTo>
                    <a:pt x="2210583" y="2222580"/>
                  </a:lnTo>
                  <a:lnTo>
                    <a:pt x="2180550" y="2256084"/>
                  </a:lnTo>
                  <a:lnTo>
                    <a:pt x="2147060" y="2286129"/>
                  </a:lnTo>
                  <a:lnTo>
                    <a:pt x="2110422" y="2312405"/>
                  </a:lnTo>
                  <a:lnTo>
                    <a:pt x="2094068" y="2321602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2432036" y="3060421"/>
            <a:ext cx="485140" cy="463550"/>
          </a:xfrm>
          <a:custGeom>
            <a:avLst/>
            <a:gdLst/>
            <a:ahLst/>
            <a:cxnLst/>
            <a:rect l="l" t="t" r="r" b="b"/>
            <a:pathLst>
              <a:path w="485140" h="463550">
                <a:moveTo>
                  <a:pt x="0" y="0"/>
                </a:moveTo>
                <a:lnTo>
                  <a:pt x="48009" y="2376"/>
                </a:lnTo>
                <a:lnTo>
                  <a:pt x="95205" y="9419"/>
                </a:lnTo>
                <a:lnTo>
                  <a:pt x="141269" y="20996"/>
                </a:lnTo>
                <a:lnTo>
                  <a:pt x="185884" y="36974"/>
                </a:lnTo>
                <a:lnTo>
                  <a:pt x="228729" y="57223"/>
                </a:lnTo>
                <a:lnTo>
                  <a:pt x="269488" y="81609"/>
                </a:lnTo>
                <a:lnTo>
                  <a:pt x="307841" y="110002"/>
                </a:lnTo>
                <a:lnTo>
                  <a:pt x="343469" y="142269"/>
                </a:lnTo>
                <a:lnTo>
                  <a:pt x="375736" y="177898"/>
                </a:lnTo>
                <a:lnTo>
                  <a:pt x="404129" y="216251"/>
                </a:lnTo>
                <a:lnTo>
                  <a:pt x="428516" y="257009"/>
                </a:lnTo>
                <a:lnTo>
                  <a:pt x="448764" y="299855"/>
                </a:lnTo>
                <a:lnTo>
                  <a:pt x="464743" y="344469"/>
                </a:lnTo>
                <a:lnTo>
                  <a:pt x="476319" y="390534"/>
                </a:lnTo>
                <a:lnTo>
                  <a:pt x="483362" y="437730"/>
                </a:lnTo>
                <a:lnTo>
                  <a:pt x="484634" y="463418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435041" y="4054476"/>
            <a:ext cx="481965" cy="463550"/>
          </a:xfrm>
          <a:custGeom>
            <a:avLst/>
            <a:gdLst/>
            <a:ahLst/>
            <a:cxnLst/>
            <a:rect l="l" t="t" r="r" b="b"/>
            <a:pathLst>
              <a:path w="481965" h="463550">
                <a:moveTo>
                  <a:pt x="481629" y="0"/>
                </a:moveTo>
                <a:lnTo>
                  <a:pt x="473314" y="72884"/>
                </a:lnTo>
                <a:lnTo>
                  <a:pt x="461738" y="118948"/>
                </a:lnTo>
                <a:lnTo>
                  <a:pt x="445759" y="163563"/>
                </a:lnTo>
                <a:lnTo>
                  <a:pt x="425510" y="206408"/>
                </a:lnTo>
                <a:lnTo>
                  <a:pt x="401124" y="247167"/>
                </a:lnTo>
                <a:lnTo>
                  <a:pt x="372731" y="285520"/>
                </a:lnTo>
                <a:lnTo>
                  <a:pt x="340464" y="321148"/>
                </a:lnTo>
                <a:lnTo>
                  <a:pt x="304835" y="353415"/>
                </a:lnTo>
                <a:lnTo>
                  <a:pt x="266482" y="381808"/>
                </a:lnTo>
                <a:lnTo>
                  <a:pt x="225724" y="406195"/>
                </a:lnTo>
                <a:lnTo>
                  <a:pt x="182878" y="426443"/>
                </a:lnTo>
                <a:lnTo>
                  <a:pt x="138264" y="442422"/>
                </a:lnTo>
                <a:lnTo>
                  <a:pt x="92199" y="453998"/>
                </a:lnTo>
                <a:lnTo>
                  <a:pt x="45003" y="461041"/>
                </a:lnTo>
                <a:lnTo>
                  <a:pt x="0" y="463269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62982" y="4879952"/>
            <a:ext cx="9639299" cy="4724399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6602007" y="1273505"/>
            <a:ext cx="460057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5"/>
              <a:t>U</a:t>
            </a:r>
            <a:r>
              <a:rPr dirty="0" spc="509"/>
              <a:t>B</a:t>
            </a:r>
            <a:r>
              <a:rPr dirty="0" spc="-75"/>
              <a:t>UN</a:t>
            </a:r>
            <a:r>
              <a:rPr dirty="0" spc="775"/>
              <a:t>T</a:t>
            </a:r>
            <a:r>
              <a:rPr dirty="0" spc="-70"/>
              <a:t>U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77616" y="3057826"/>
            <a:ext cx="4829810" cy="1403985"/>
          </a:xfrm>
          <a:prstGeom prst="rect">
            <a:avLst/>
          </a:prstGeom>
        </p:spPr>
        <p:txBody>
          <a:bodyPr wrap="square" lIns="0" tIns="2343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dirty="0" sz="3100" spc="15" b="1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endParaRPr sz="3100">
              <a:latin typeface="Verdana"/>
              <a:cs typeface="Verdana"/>
            </a:endParaRPr>
          </a:p>
          <a:p>
            <a:pPr marL="85090" marR="5080">
              <a:lnSpc>
                <a:spcPct val="114799"/>
              </a:lnSpc>
              <a:spcBef>
                <a:spcPts val="695"/>
              </a:spcBef>
            </a:pPr>
            <a:r>
              <a:rPr dirty="0" sz="1700" spc="35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dirty="0"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Lucida Sans Unicode"/>
                <a:cs typeface="Lucida Sans Unicode"/>
              </a:rPr>
              <a:t>users:</a:t>
            </a:r>
            <a:r>
              <a:rPr dirty="0"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80">
                <a:solidFill>
                  <a:srgbClr val="FFFFFF"/>
                </a:solidFill>
                <a:latin typeface="Lucida Sans Unicode"/>
                <a:cs typeface="Lucida Sans Unicode"/>
              </a:rPr>
              <a:t>normal</a:t>
            </a:r>
            <a:r>
              <a:rPr dirty="0"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14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Lucida Sans Unicode"/>
                <a:cs typeface="Lucida Sans Unicode"/>
              </a:rPr>
              <a:t>admin(user</a:t>
            </a:r>
            <a:r>
              <a:rPr dirty="0"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10">
                <a:solidFill>
                  <a:srgbClr val="FFFFFF"/>
                </a:solidFill>
                <a:latin typeface="Lucida Sans Unicode"/>
                <a:cs typeface="Lucida Sans Unicode"/>
              </a:rPr>
              <a:t>that</a:t>
            </a:r>
            <a:r>
              <a:rPr dirty="0"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10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dirty="0" sz="1700" spc="-5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45">
                <a:solidFill>
                  <a:srgbClr val="FFFFFF"/>
                </a:solidFill>
                <a:latin typeface="Lucida Sans Unicode"/>
                <a:cs typeface="Lucida Sans Unicode"/>
              </a:rPr>
              <a:t>access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0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1700" spc="-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10">
                <a:solidFill>
                  <a:srgbClr val="FFFFFF"/>
                </a:solidFill>
                <a:latin typeface="Lucida Sans Unicode"/>
                <a:cs typeface="Lucida Sans Unicode"/>
              </a:rPr>
              <a:t>system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20">
                <a:solidFill>
                  <a:srgbClr val="FFFFFF"/>
                </a:solidFill>
                <a:latin typeface="Lucida Sans Unicode"/>
                <a:cs typeface="Lucida Sans Unicode"/>
              </a:rPr>
              <a:t>parameters)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13247" y="5325466"/>
            <a:ext cx="3402329" cy="151701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100" spc="-155" b="1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100" spc="-8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65" b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100" spc="-8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100" spc="-1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114799"/>
              </a:lnSpc>
              <a:spcBef>
                <a:spcPts val="175"/>
              </a:spcBef>
            </a:pPr>
            <a:r>
              <a:rPr dirty="0" sz="1700" spc="270">
                <a:solidFill>
                  <a:srgbClr val="FFFFFF"/>
                </a:solidFill>
                <a:latin typeface="Lucida Sans Unicode"/>
                <a:cs typeface="Lucida Sans Unicode"/>
              </a:rPr>
              <a:t>We </a:t>
            </a:r>
            <a:r>
              <a:rPr dirty="0" sz="1700" spc="130">
                <a:solidFill>
                  <a:srgbClr val="FFFFFF"/>
                </a:solidFill>
                <a:latin typeface="Lucida Sans Unicode"/>
                <a:cs typeface="Lucida Sans Unicode"/>
              </a:rPr>
              <a:t>need </a:t>
            </a:r>
            <a:r>
              <a:rPr dirty="0" sz="1700" spc="10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1700" spc="40">
                <a:solidFill>
                  <a:srgbClr val="FFFFFF"/>
                </a:solidFill>
                <a:latin typeface="Lucida Sans Unicode"/>
                <a:cs typeface="Lucida Sans Unicode"/>
              </a:rPr>
              <a:t>install </a:t>
            </a:r>
            <a:r>
              <a:rPr dirty="0" sz="1700" spc="114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dirty="0" sz="1700" spc="65">
                <a:solidFill>
                  <a:srgbClr val="FFFFFF"/>
                </a:solidFill>
                <a:latin typeface="Lucida Sans Unicode"/>
                <a:cs typeface="Lucida Sans Unicode"/>
              </a:rPr>
              <a:t>run </a:t>
            </a:r>
            <a:r>
              <a:rPr dirty="0" sz="1700" spc="70">
                <a:solidFill>
                  <a:srgbClr val="FFFFFF"/>
                </a:solidFill>
                <a:latin typeface="Lucida Sans Unicode"/>
                <a:cs typeface="Lucida Sans Unicode"/>
              </a:rPr>
              <a:t> java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10">
                <a:solidFill>
                  <a:srgbClr val="FFFFFF"/>
                </a:solidFill>
                <a:latin typeface="Lucida Sans Unicode"/>
                <a:cs typeface="Lucida Sans Unicode"/>
              </a:rPr>
              <a:t>here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60">
                <a:solidFill>
                  <a:srgbClr val="FFFFFF"/>
                </a:solidFill>
                <a:latin typeface="Lucida Sans Unicode"/>
                <a:cs typeface="Lucida Sans Unicode"/>
              </a:rPr>
              <a:t>using</a:t>
            </a:r>
            <a:r>
              <a:rPr dirty="0" sz="1700" spc="-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2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dirty="0" sz="1700" spc="-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140">
                <a:solidFill>
                  <a:srgbClr val="FFFFFF"/>
                </a:solidFill>
                <a:latin typeface="Lucida Sans Unicode"/>
                <a:cs typeface="Lucida Sans Unicode"/>
              </a:rPr>
              <a:t>command </a:t>
            </a:r>
            <a:r>
              <a:rPr dirty="0" sz="1700" spc="-5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Lucida Sans Unicode"/>
                <a:cs typeface="Lucida Sans Unicode"/>
              </a:rPr>
              <a:t>line</a:t>
            </a:r>
            <a:endParaRPr sz="17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34767" y="3164716"/>
            <a:ext cx="2307590" cy="1121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dirty="0" sz="3100" spc="-250" b="1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00" spc="-13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00" spc="-6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00" spc="-55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3100" spc="-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150" b="1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00" spc="21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100" spc="-7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00" spc="-30" b="1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3100" spc="-80" b="1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dirty="0" sz="3100" spc="-45" b="1">
                <a:solidFill>
                  <a:srgbClr val="FFFFFF"/>
                </a:solidFill>
                <a:latin typeface="Verdana"/>
                <a:cs typeface="Verdana"/>
              </a:rPr>
              <a:t>mode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82350"/>
            <a:ext cx="16230600" cy="294005"/>
            <a:chOff x="1028700" y="782350"/>
            <a:chExt cx="16230600" cy="294005"/>
          </a:xfrm>
        </p:grpSpPr>
        <p:sp>
          <p:nvSpPr>
            <p:cNvPr id="3" name="object 3"/>
            <p:cNvSpPr/>
            <p:nvPr/>
          </p:nvSpPr>
          <p:spPr>
            <a:xfrm>
              <a:off x="6114872" y="801562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48" y="246088"/>
                  </a:moveTo>
                  <a:lnTo>
                    <a:pt x="123041" y="246088"/>
                  </a:lnTo>
                  <a:lnTo>
                    <a:pt x="98927" y="243702"/>
                  </a:lnTo>
                  <a:lnTo>
                    <a:pt x="54778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7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8" y="20672"/>
                  </a:lnTo>
                  <a:lnTo>
                    <a:pt x="98927" y="2386"/>
                  </a:lnTo>
                  <a:lnTo>
                    <a:pt x="782045" y="0"/>
                  </a:lnTo>
                  <a:lnTo>
                    <a:pt x="806162" y="2386"/>
                  </a:lnTo>
                  <a:lnTo>
                    <a:pt x="850310" y="20672"/>
                  </a:lnTo>
                  <a:lnTo>
                    <a:pt x="884417" y="54779"/>
                  </a:lnTo>
                  <a:lnTo>
                    <a:pt x="902703" y="98927"/>
                  </a:lnTo>
                  <a:lnTo>
                    <a:pt x="905089" y="123041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48" y="246088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15282" y="782350"/>
              <a:ext cx="133040" cy="1703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90912" y="925005"/>
              <a:ext cx="829310" cy="123189"/>
            </a:xfrm>
            <a:custGeom>
              <a:avLst/>
              <a:gdLst/>
              <a:ahLst/>
              <a:cxnLst/>
              <a:rect l="l" t="t" r="r" b="b"/>
              <a:pathLst>
                <a:path w="829309" h="123190">
                  <a:moveTo>
                    <a:pt x="828835" y="0"/>
                  </a:moveTo>
                  <a:lnTo>
                    <a:pt x="819514" y="46635"/>
                  </a:lnTo>
                  <a:lnTo>
                    <a:pt x="792850" y="86542"/>
                  </a:lnTo>
                  <a:lnTo>
                    <a:pt x="752944" y="113206"/>
                  </a:lnTo>
                  <a:lnTo>
                    <a:pt x="705871" y="122569"/>
                  </a:lnTo>
                  <a:lnTo>
                    <a:pt x="47072" y="122569"/>
                  </a:lnTo>
                  <a:lnTo>
                    <a:pt x="22963" y="120184"/>
                  </a:lnTo>
                  <a:lnTo>
                    <a:pt x="0" y="113206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983495" y="4718028"/>
            <a:ext cx="16153765" cy="4719320"/>
            <a:chOff x="983495" y="4718028"/>
            <a:chExt cx="16153765" cy="4719320"/>
          </a:xfrm>
        </p:grpSpPr>
        <p:sp>
          <p:nvSpPr>
            <p:cNvPr id="7" name="object 7"/>
            <p:cNvSpPr/>
            <p:nvPr/>
          </p:nvSpPr>
          <p:spPr>
            <a:xfrm>
              <a:off x="1031120" y="4765653"/>
              <a:ext cx="16058515" cy="438150"/>
            </a:xfrm>
            <a:custGeom>
              <a:avLst/>
              <a:gdLst/>
              <a:ahLst/>
              <a:cxnLst/>
              <a:rect l="l" t="t" r="r" b="b"/>
              <a:pathLst>
                <a:path w="16058515" h="438150">
                  <a:moveTo>
                    <a:pt x="483395" y="0"/>
                  </a:moveTo>
                  <a:lnTo>
                    <a:pt x="15742364" y="0"/>
                  </a:lnTo>
                  <a:lnTo>
                    <a:pt x="15790376" y="2377"/>
                  </a:lnTo>
                  <a:lnTo>
                    <a:pt x="15837576" y="9420"/>
                  </a:lnTo>
                  <a:lnTo>
                    <a:pt x="15883643" y="20997"/>
                  </a:lnTo>
                  <a:lnTo>
                    <a:pt x="15928261" y="36977"/>
                  </a:lnTo>
                  <a:lnTo>
                    <a:pt x="15971109" y="57227"/>
                  </a:lnTo>
                  <a:lnTo>
                    <a:pt x="16011870" y="81615"/>
                  </a:lnTo>
                  <a:lnTo>
                    <a:pt x="16050226" y="110010"/>
                  </a:lnTo>
                  <a:lnTo>
                    <a:pt x="16057893" y="116954"/>
                  </a:lnTo>
                </a:path>
                <a:path w="16058515" h="438150">
                  <a:moveTo>
                    <a:pt x="0" y="437759"/>
                  </a:moveTo>
                  <a:lnTo>
                    <a:pt x="7043" y="390560"/>
                  </a:lnTo>
                  <a:lnTo>
                    <a:pt x="18620" y="344492"/>
                  </a:lnTo>
                  <a:lnTo>
                    <a:pt x="34600" y="299875"/>
                  </a:lnTo>
                  <a:lnTo>
                    <a:pt x="54850" y="257026"/>
                  </a:lnTo>
                  <a:lnTo>
                    <a:pt x="79238" y="216265"/>
                  </a:lnTo>
                  <a:lnTo>
                    <a:pt x="107633" y="177910"/>
                  </a:lnTo>
                  <a:lnTo>
                    <a:pt x="139902" y="142279"/>
                  </a:lnTo>
                  <a:lnTo>
                    <a:pt x="175533" y="110010"/>
                  </a:lnTo>
                  <a:lnTo>
                    <a:pt x="213888" y="81615"/>
                  </a:lnTo>
                  <a:lnTo>
                    <a:pt x="254649" y="57227"/>
                  </a:lnTo>
                  <a:lnTo>
                    <a:pt x="297498" y="36977"/>
                  </a:lnTo>
                  <a:lnTo>
                    <a:pt x="342115" y="20997"/>
                  </a:lnTo>
                  <a:lnTo>
                    <a:pt x="388183" y="9420"/>
                  </a:lnTo>
                  <a:lnTo>
                    <a:pt x="435382" y="2377"/>
                  </a:lnTo>
                  <a:lnTo>
                    <a:pt x="483395" y="0"/>
                  </a:lnTo>
                </a:path>
              </a:pathLst>
            </a:custGeom>
            <a:ln w="95250">
              <a:solidFill>
                <a:srgbClr val="DF4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7466" y="4996678"/>
              <a:ext cx="2246593" cy="23220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90316" y="4969527"/>
              <a:ext cx="2301240" cy="2376805"/>
            </a:xfrm>
            <a:custGeom>
              <a:avLst/>
              <a:gdLst/>
              <a:ahLst/>
              <a:cxnLst/>
              <a:rect l="l" t="t" r="r" b="b"/>
              <a:pathLst>
                <a:path w="2301240" h="2376804">
                  <a:moveTo>
                    <a:pt x="1890877" y="2376363"/>
                  </a:moveTo>
                  <a:lnTo>
                    <a:pt x="410016" y="2376363"/>
                  </a:lnTo>
                  <a:lnTo>
                    <a:pt x="362293" y="2373597"/>
                  </a:lnTo>
                  <a:lnTo>
                    <a:pt x="316158" y="2365507"/>
                  </a:lnTo>
                  <a:lnTo>
                    <a:pt x="271924" y="2352401"/>
                  </a:lnTo>
                  <a:lnTo>
                    <a:pt x="229902" y="2334590"/>
                  </a:lnTo>
                  <a:lnTo>
                    <a:pt x="190404" y="2312384"/>
                  </a:lnTo>
                  <a:lnTo>
                    <a:pt x="153742" y="2286093"/>
                  </a:lnTo>
                  <a:lnTo>
                    <a:pt x="120227" y="2256026"/>
                  </a:lnTo>
                  <a:lnTo>
                    <a:pt x="90172" y="2222494"/>
                  </a:lnTo>
                  <a:lnTo>
                    <a:pt x="63957" y="2185929"/>
                  </a:lnTo>
                  <a:lnTo>
                    <a:pt x="41762" y="2146441"/>
                  </a:lnTo>
                  <a:lnTo>
                    <a:pt x="23957" y="2104428"/>
                  </a:lnTo>
                  <a:lnTo>
                    <a:pt x="10885" y="2060301"/>
                  </a:lnTo>
                  <a:lnTo>
                    <a:pt x="2765" y="2014068"/>
                  </a:lnTo>
                  <a:lnTo>
                    <a:pt x="0" y="1966344"/>
                  </a:lnTo>
                  <a:lnTo>
                    <a:pt x="0" y="410018"/>
                  </a:lnTo>
                  <a:lnTo>
                    <a:pt x="2765" y="362294"/>
                  </a:lnTo>
                  <a:lnTo>
                    <a:pt x="10855" y="316162"/>
                  </a:lnTo>
                  <a:lnTo>
                    <a:pt x="23957" y="271934"/>
                  </a:lnTo>
                  <a:lnTo>
                    <a:pt x="41762" y="229921"/>
                  </a:lnTo>
                  <a:lnTo>
                    <a:pt x="63957" y="190433"/>
                  </a:lnTo>
                  <a:lnTo>
                    <a:pt x="90233" y="153782"/>
                  </a:lnTo>
                  <a:lnTo>
                    <a:pt x="120279" y="120279"/>
                  </a:lnTo>
                  <a:lnTo>
                    <a:pt x="153782" y="90233"/>
                  </a:lnTo>
                  <a:lnTo>
                    <a:pt x="190434" y="63957"/>
                  </a:lnTo>
                  <a:lnTo>
                    <a:pt x="229921" y="41762"/>
                  </a:lnTo>
                  <a:lnTo>
                    <a:pt x="271934" y="23957"/>
                  </a:lnTo>
                  <a:lnTo>
                    <a:pt x="316162" y="10855"/>
                  </a:lnTo>
                  <a:lnTo>
                    <a:pt x="362294" y="2765"/>
                  </a:lnTo>
                  <a:lnTo>
                    <a:pt x="410019" y="0"/>
                  </a:lnTo>
                  <a:lnTo>
                    <a:pt x="1890874" y="0"/>
                  </a:lnTo>
                  <a:lnTo>
                    <a:pt x="1938599" y="2765"/>
                  </a:lnTo>
                  <a:lnTo>
                    <a:pt x="1984731" y="10855"/>
                  </a:lnTo>
                  <a:lnTo>
                    <a:pt x="2028959" y="23957"/>
                  </a:lnTo>
                  <a:lnTo>
                    <a:pt x="2070972" y="41762"/>
                  </a:lnTo>
                  <a:lnTo>
                    <a:pt x="2093279" y="54301"/>
                  </a:lnTo>
                  <a:lnTo>
                    <a:pt x="410019" y="54301"/>
                  </a:lnTo>
                  <a:lnTo>
                    <a:pt x="361839" y="57556"/>
                  </a:lnTo>
                  <a:lnTo>
                    <a:pt x="315601" y="67036"/>
                  </a:lnTo>
                  <a:lnTo>
                    <a:pt x="271735" y="82314"/>
                  </a:lnTo>
                  <a:lnTo>
                    <a:pt x="230668" y="102960"/>
                  </a:lnTo>
                  <a:lnTo>
                    <a:pt x="192829" y="128547"/>
                  </a:lnTo>
                  <a:lnTo>
                    <a:pt x="158646" y="158646"/>
                  </a:lnTo>
                  <a:lnTo>
                    <a:pt x="128547" y="192829"/>
                  </a:lnTo>
                  <a:lnTo>
                    <a:pt x="102960" y="230668"/>
                  </a:lnTo>
                  <a:lnTo>
                    <a:pt x="82314" y="271735"/>
                  </a:lnTo>
                  <a:lnTo>
                    <a:pt x="67036" y="315601"/>
                  </a:lnTo>
                  <a:lnTo>
                    <a:pt x="57556" y="361838"/>
                  </a:lnTo>
                  <a:lnTo>
                    <a:pt x="54301" y="410018"/>
                  </a:lnTo>
                  <a:lnTo>
                    <a:pt x="54332" y="1966344"/>
                  </a:lnTo>
                  <a:lnTo>
                    <a:pt x="57557" y="2014068"/>
                  </a:lnTo>
                  <a:lnTo>
                    <a:pt x="67036" y="2060301"/>
                  </a:lnTo>
                  <a:lnTo>
                    <a:pt x="82333" y="2104205"/>
                  </a:lnTo>
                  <a:lnTo>
                    <a:pt x="102960" y="2145234"/>
                  </a:lnTo>
                  <a:lnTo>
                    <a:pt x="128547" y="2183073"/>
                  </a:lnTo>
                  <a:lnTo>
                    <a:pt x="158646" y="2217256"/>
                  </a:lnTo>
                  <a:lnTo>
                    <a:pt x="192829" y="2247355"/>
                  </a:lnTo>
                  <a:lnTo>
                    <a:pt x="230668" y="2272942"/>
                  </a:lnTo>
                  <a:lnTo>
                    <a:pt x="271735" y="2293588"/>
                  </a:lnTo>
                  <a:lnTo>
                    <a:pt x="315601" y="2308866"/>
                  </a:lnTo>
                  <a:lnTo>
                    <a:pt x="361839" y="2318346"/>
                  </a:lnTo>
                  <a:lnTo>
                    <a:pt x="410019" y="2321602"/>
                  </a:lnTo>
                  <a:lnTo>
                    <a:pt x="2094068" y="2321602"/>
                  </a:lnTo>
                  <a:lnTo>
                    <a:pt x="2070947" y="2334601"/>
                  </a:lnTo>
                  <a:lnTo>
                    <a:pt x="2028943" y="2352405"/>
                  </a:lnTo>
                  <a:lnTo>
                    <a:pt x="1984723" y="2365508"/>
                  </a:lnTo>
                  <a:lnTo>
                    <a:pt x="1938596" y="2373597"/>
                  </a:lnTo>
                  <a:lnTo>
                    <a:pt x="1890877" y="2376363"/>
                  </a:lnTo>
                  <a:close/>
                </a:path>
                <a:path w="2301240" h="2376804">
                  <a:moveTo>
                    <a:pt x="2094068" y="2321602"/>
                  </a:moveTo>
                  <a:lnTo>
                    <a:pt x="1890874" y="2321602"/>
                  </a:lnTo>
                  <a:lnTo>
                    <a:pt x="1939055" y="2318346"/>
                  </a:lnTo>
                  <a:lnTo>
                    <a:pt x="1985292" y="2308866"/>
                  </a:lnTo>
                  <a:lnTo>
                    <a:pt x="2029158" y="2293588"/>
                  </a:lnTo>
                  <a:lnTo>
                    <a:pt x="2070225" y="2272942"/>
                  </a:lnTo>
                  <a:lnTo>
                    <a:pt x="2108064" y="2247355"/>
                  </a:lnTo>
                  <a:lnTo>
                    <a:pt x="2142247" y="2217256"/>
                  </a:lnTo>
                  <a:lnTo>
                    <a:pt x="2172346" y="2183073"/>
                  </a:lnTo>
                  <a:lnTo>
                    <a:pt x="2197933" y="2145234"/>
                  </a:lnTo>
                  <a:lnTo>
                    <a:pt x="2218573" y="2104167"/>
                  </a:lnTo>
                  <a:lnTo>
                    <a:pt x="2233857" y="2060301"/>
                  </a:lnTo>
                  <a:lnTo>
                    <a:pt x="2243336" y="2014068"/>
                  </a:lnTo>
                  <a:lnTo>
                    <a:pt x="2246561" y="1966344"/>
                  </a:lnTo>
                  <a:lnTo>
                    <a:pt x="2246592" y="410018"/>
                  </a:lnTo>
                  <a:lnTo>
                    <a:pt x="2243337" y="361838"/>
                  </a:lnTo>
                  <a:lnTo>
                    <a:pt x="2233857" y="315601"/>
                  </a:lnTo>
                  <a:lnTo>
                    <a:pt x="2218579" y="271735"/>
                  </a:lnTo>
                  <a:lnTo>
                    <a:pt x="2197933" y="230668"/>
                  </a:lnTo>
                  <a:lnTo>
                    <a:pt x="2172346" y="192829"/>
                  </a:lnTo>
                  <a:lnTo>
                    <a:pt x="2142247" y="158646"/>
                  </a:lnTo>
                  <a:lnTo>
                    <a:pt x="2108064" y="128547"/>
                  </a:lnTo>
                  <a:lnTo>
                    <a:pt x="2070225" y="102960"/>
                  </a:lnTo>
                  <a:lnTo>
                    <a:pt x="2029158" y="82314"/>
                  </a:lnTo>
                  <a:lnTo>
                    <a:pt x="1985292" y="67036"/>
                  </a:lnTo>
                  <a:lnTo>
                    <a:pt x="1939055" y="57556"/>
                  </a:lnTo>
                  <a:lnTo>
                    <a:pt x="1890874" y="54301"/>
                  </a:lnTo>
                  <a:lnTo>
                    <a:pt x="2093279" y="54301"/>
                  </a:lnTo>
                  <a:lnTo>
                    <a:pt x="2147111" y="90233"/>
                  </a:lnTo>
                  <a:lnTo>
                    <a:pt x="2180614" y="120279"/>
                  </a:lnTo>
                  <a:lnTo>
                    <a:pt x="2210660" y="153782"/>
                  </a:lnTo>
                  <a:lnTo>
                    <a:pt x="2236936" y="190433"/>
                  </a:lnTo>
                  <a:lnTo>
                    <a:pt x="2259131" y="229921"/>
                  </a:lnTo>
                  <a:lnTo>
                    <a:pt x="2276936" y="271934"/>
                  </a:lnTo>
                  <a:lnTo>
                    <a:pt x="2290038" y="316162"/>
                  </a:lnTo>
                  <a:lnTo>
                    <a:pt x="2298128" y="362294"/>
                  </a:lnTo>
                  <a:lnTo>
                    <a:pt x="2300894" y="410018"/>
                  </a:lnTo>
                  <a:lnTo>
                    <a:pt x="2300867" y="1966344"/>
                  </a:lnTo>
                  <a:lnTo>
                    <a:pt x="2298128" y="2013700"/>
                  </a:lnTo>
                  <a:lnTo>
                    <a:pt x="2290038" y="2059910"/>
                  </a:lnTo>
                  <a:lnTo>
                    <a:pt x="2276947" y="2104167"/>
                  </a:lnTo>
                  <a:lnTo>
                    <a:pt x="2259131" y="2146273"/>
                  </a:lnTo>
                  <a:lnTo>
                    <a:pt x="2236936" y="2185807"/>
                  </a:lnTo>
                  <a:lnTo>
                    <a:pt x="2210583" y="2222580"/>
                  </a:lnTo>
                  <a:lnTo>
                    <a:pt x="2180550" y="2256084"/>
                  </a:lnTo>
                  <a:lnTo>
                    <a:pt x="2147060" y="2286129"/>
                  </a:lnTo>
                  <a:lnTo>
                    <a:pt x="2110422" y="2312405"/>
                  </a:lnTo>
                  <a:lnTo>
                    <a:pt x="2094068" y="2321602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76147" y="6846162"/>
              <a:ext cx="9677399" cy="25907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602007" y="1273504"/>
            <a:ext cx="460057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75">
                <a:latin typeface="Trebuchet MS"/>
                <a:cs typeface="Trebuchet MS"/>
              </a:rPr>
              <a:t>UBUNTU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713247" y="5325458"/>
            <a:ext cx="4842510" cy="151701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100" spc="-155" b="1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3100" spc="-8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65" b="1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100" spc="-8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55" b="1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3100" spc="-10" b="1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114799"/>
              </a:lnSpc>
              <a:spcBef>
                <a:spcPts val="175"/>
              </a:spcBef>
            </a:pPr>
            <a:r>
              <a:rPr dirty="0" sz="1700" spc="55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70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step,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see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everything</a:t>
            </a:r>
            <a:r>
              <a:rPr dirty="0" sz="170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35">
                <a:solidFill>
                  <a:srgbClr val="FFFFFF"/>
                </a:solidFill>
                <a:latin typeface="Verdana"/>
                <a:cs typeface="Verdana"/>
              </a:rPr>
              <a:t>worked, </a:t>
            </a:r>
            <a:r>
              <a:rPr dirty="0" sz="1700" spc="-5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65">
                <a:solidFill>
                  <a:srgbClr val="FFFFFF"/>
                </a:solidFill>
                <a:latin typeface="Verdana"/>
                <a:cs typeface="Verdana"/>
              </a:rPr>
              <a:t>was 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write a </a:t>
            </a:r>
            <a:r>
              <a:rPr dirty="0" sz="1700" spc="35">
                <a:solidFill>
                  <a:srgbClr val="FFFFFF"/>
                </a:solidFill>
                <a:latin typeface="Verdana"/>
                <a:cs typeface="Verdana"/>
              </a:rPr>
              <a:t>small 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program 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double- 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5">
                <a:solidFill>
                  <a:srgbClr val="FFFFFF"/>
                </a:solidFill>
                <a:latin typeface="Verdana"/>
                <a:cs typeface="Verdana"/>
              </a:rPr>
              <a:t>check.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1300" y="6021417"/>
            <a:ext cx="125730" cy="156210"/>
          </a:xfrm>
          <a:custGeom>
            <a:avLst/>
            <a:gdLst/>
            <a:ahLst/>
            <a:cxnLst/>
            <a:rect l="l" t="t" r="r" b="b"/>
            <a:pathLst>
              <a:path w="125730" h="156210">
                <a:moveTo>
                  <a:pt x="125533" y="155713"/>
                </a:moveTo>
                <a:lnTo>
                  <a:pt x="105934" y="139353"/>
                </a:lnTo>
                <a:lnTo>
                  <a:pt x="74917" y="108336"/>
                </a:lnTo>
                <a:lnTo>
                  <a:pt x="46786" y="74635"/>
                </a:lnTo>
                <a:lnTo>
                  <a:pt x="21746" y="38455"/>
                </a:lnTo>
              </a:path>
              <a:path w="125730" h="156210">
                <a:moveTo>
                  <a:pt x="18147" y="32091"/>
                </a:moveTo>
                <a:lnTo>
                  <a:pt x="0" y="0"/>
                </a:lnTo>
              </a:path>
            </a:pathLst>
          </a:custGeom>
          <a:ln w="952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44914" y="7119718"/>
            <a:ext cx="6586220" cy="99060"/>
          </a:xfrm>
          <a:custGeom>
            <a:avLst/>
            <a:gdLst/>
            <a:ahLst/>
            <a:cxnLst/>
            <a:rect l="l" t="t" r="r" b="b"/>
            <a:pathLst>
              <a:path w="6586220" h="99059">
                <a:moveTo>
                  <a:pt x="0" y="0"/>
                </a:moveTo>
                <a:lnTo>
                  <a:pt x="6291779" y="0"/>
                </a:lnTo>
                <a:lnTo>
                  <a:pt x="6338561" y="2223"/>
                </a:lnTo>
                <a:lnTo>
                  <a:pt x="6384085" y="8758"/>
                </a:lnTo>
                <a:lnTo>
                  <a:pt x="6428147" y="19402"/>
                </a:lnTo>
                <a:lnTo>
                  <a:pt x="6470543" y="33950"/>
                </a:lnTo>
                <a:lnTo>
                  <a:pt x="6511071" y="52198"/>
                </a:lnTo>
                <a:lnTo>
                  <a:pt x="6549527" y="73945"/>
                </a:lnTo>
                <a:lnTo>
                  <a:pt x="6585706" y="98984"/>
                </a:lnTo>
              </a:path>
            </a:pathLst>
          </a:custGeom>
          <a:ln w="952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59154" y="7119718"/>
            <a:ext cx="6997065" cy="2138680"/>
          </a:xfrm>
          <a:custGeom>
            <a:avLst/>
            <a:gdLst/>
            <a:ahLst/>
            <a:cxnLst/>
            <a:rect l="l" t="t" r="r" b="b"/>
            <a:pathLst>
              <a:path w="6997065" h="2138679">
                <a:moveTo>
                  <a:pt x="6996830" y="2086312"/>
                </a:moveTo>
                <a:lnTo>
                  <a:pt x="6956303" y="2104561"/>
                </a:lnTo>
                <a:lnTo>
                  <a:pt x="6913906" y="2119108"/>
                </a:lnTo>
                <a:lnTo>
                  <a:pt x="6869844" y="2129752"/>
                </a:lnTo>
                <a:lnTo>
                  <a:pt x="6824320" y="2136287"/>
                </a:lnTo>
                <a:lnTo>
                  <a:pt x="6777538" y="2138511"/>
                </a:lnTo>
                <a:lnTo>
                  <a:pt x="485759" y="2138511"/>
                </a:lnTo>
                <a:lnTo>
                  <a:pt x="438977" y="2136287"/>
                </a:lnTo>
                <a:lnTo>
                  <a:pt x="393453" y="2129752"/>
                </a:lnTo>
                <a:lnTo>
                  <a:pt x="349391" y="2119108"/>
                </a:lnTo>
                <a:lnTo>
                  <a:pt x="306994" y="2104561"/>
                </a:lnTo>
                <a:lnTo>
                  <a:pt x="266467" y="2086312"/>
                </a:lnTo>
                <a:lnTo>
                  <a:pt x="228011" y="2064566"/>
                </a:lnTo>
                <a:lnTo>
                  <a:pt x="191832" y="2039526"/>
                </a:lnTo>
                <a:lnTo>
                  <a:pt x="158132" y="2011396"/>
                </a:lnTo>
                <a:lnTo>
                  <a:pt x="127115" y="1980379"/>
                </a:lnTo>
                <a:lnTo>
                  <a:pt x="104245" y="1952981"/>
                </a:lnTo>
              </a:path>
              <a:path w="6997065" h="2138679">
                <a:moveTo>
                  <a:pt x="98985" y="1946679"/>
                </a:moveTo>
                <a:lnTo>
                  <a:pt x="86312" y="1928368"/>
                </a:lnTo>
              </a:path>
              <a:path w="6997065" h="2138679">
                <a:moveTo>
                  <a:pt x="73945" y="1910499"/>
                </a:moveTo>
                <a:lnTo>
                  <a:pt x="64199" y="1893265"/>
                </a:lnTo>
              </a:path>
              <a:path w="6997065" h="2138679">
                <a:moveTo>
                  <a:pt x="52198" y="1872044"/>
                </a:moveTo>
                <a:lnTo>
                  <a:pt x="37161" y="1838648"/>
                </a:lnTo>
              </a:path>
              <a:path w="6997065" h="2138679">
                <a:moveTo>
                  <a:pt x="33950" y="1831516"/>
                </a:moveTo>
                <a:lnTo>
                  <a:pt x="19402" y="1789119"/>
                </a:lnTo>
                <a:lnTo>
                  <a:pt x="8758" y="1745057"/>
                </a:lnTo>
                <a:lnTo>
                  <a:pt x="2223" y="1699533"/>
                </a:lnTo>
                <a:lnTo>
                  <a:pt x="0" y="1652752"/>
                </a:lnTo>
                <a:lnTo>
                  <a:pt x="0" y="485759"/>
                </a:lnTo>
                <a:lnTo>
                  <a:pt x="2223" y="438977"/>
                </a:lnTo>
                <a:lnTo>
                  <a:pt x="8758" y="393453"/>
                </a:lnTo>
                <a:lnTo>
                  <a:pt x="19402" y="349391"/>
                </a:lnTo>
                <a:lnTo>
                  <a:pt x="33950" y="306994"/>
                </a:lnTo>
                <a:lnTo>
                  <a:pt x="52198" y="266467"/>
                </a:lnTo>
                <a:lnTo>
                  <a:pt x="73945" y="228011"/>
                </a:lnTo>
                <a:lnTo>
                  <a:pt x="98985" y="191832"/>
                </a:lnTo>
                <a:lnTo>
                  <a:pt x="127115" y="158132"/>
                </a:lnTo>
                <a:lnTo>
                  <a:pt x="158132" y="127115"/>
                </a:lnTo>
                <a:lnTo>
                  <a:pt x="191832" y="98985"/>
                </a:lnTo>
                <a:lnTo>
                  <a:pt x="228011" y="73945"/>
                </a:lnTo>
                <a:lnTo>
                  <a:pt x="266467" y="52198"/>
                </a:lnTo>
                <a:lnTo>
                  <a:pt x="306994" y="33950"/>
                </a:lnTo>
                <a:lnTo>
                  <a:pt x="349391" y="19402"/>
                </a:lnTo>
                <a:lnTo>
                  <a:pt x="393453" y="8758"/>
                </a:lnTo>
                <a:lnTo>
                  <a:pt x="438977" y="2223"/>
                </a:lnTo>
                <a:lnTo>
                  <a:pt x="485759" y="0"/>
                </a:lnTo>
              </a:path>
            </a:pathLst>
          </a:custGeom>
          <a:ln w="952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65419" y="4519657"/>
            <a:ext cx="8065134" cy="4739005"/>
          </a:xfrm>
          <a:custGeom>
            <a:avLst/>
            <a:gdLst/>
            <a:ahLst/>
            <a:cxnLst/>
            <a:rect l="l" t="t" r="r" b="b"/>
            <a:pathLst>
              <a:path w="8065134" h="4739005">
                <a:moveTo>
                  <a:pt x="8064658" y="4611426"/>
                </a:moveTo>
                <a:lnTo>
                  <a:pt x="8030958" y="4639557"/>
                </a:lnTo>
                <a:lnTo>
                  <a:pt x="7994778" y="4664597"/>
                </a:lnTo>
                <a:lnTo>
                  <a:pt x="7956322" y="4686343"/>
                </a:lnTo>
                <a:lnTo>
                  <a:pt x="7915794" y="4704592"/>
                </a:lnTo>
                <a:lnTo>
                  <a:pt x="7873397" y="4719140"/>
                </a:lnTo>
                <a:lnTo>
                  <a:pt x="7829334" y="4729784"/>
                </a:lnTo>
                <a:lnTo>
                  <a:pt x="7783810" y="4736319"/>
                </a:lnTo>
                <a:lnTo>
                  <a:pt x="7737027" y="4738543"/>
                </a:lnTo>
                <a:lnTo>
                  <a:pt x="485765" y="4738543"/>
                </a:lnTo>
                <a:lnTo>
                  <a:pt x="438982" y="4736319"/>
                </a:lnTo>
                <a:lnTo>
                  <a:pt x="393458" y="4729784"/>
                </a:lnTo>
                <a:lnTo>
                  <a:pt x="349395" y="4719140"/>
                </a:lnTo>
                <a:lnTo>
                  <a:pt x="306998" y="4704592"/>
                </a:lnTo>
                <a:lnTo>
                  <a:pt x="266470" y="4686343"/>
                </a:lnTo>
                <a:lnTo>
                  <a:pt x="228014" y="4664597"/>
                </a:lnTo>
                <a:lnTo>
                  <a:pt x="191834" y="4639557"/>
                </a:lnTo>
                <a:lnTo>
                  <a:pt x="158134" y="4611426"/>
                </a:lnTo>
                <a:lnTo>
                  <a:pt x="127116" y="4580409"/>
                </a:lnTo>
                <a:lnTo>
                  <a:pt x="98986" y="4546708"/>
                </a:lnTo>
                <a:lnTo>
                  <a:pt x="73946" y="4510529"/>
                </a:lnTo>
                <a:lnTo>
                  <a:pt x="52199" y="4472073"/>
                </a:lnTo>
                <a:lnTo>
                  <a:pt x="33950" y="4431544"/>
                </a:lnTo>
                <a:lnTo>
                  <a:pt x="19402" y="4389147"/>
                </a:lnTo>
                <a:lnTo>
                  <a:pt x="8759" y="4345084"/>
                </a:lnTo>
                <a:lnTo>
                  <a:pt x="2223" y="4299560"/>
                </a:lnTo>
                <a:lnTo>
                  <a:pt x="0" y="4252778"/>
                </a:lnTo>
                <a:lnTo>
                  <a:pt x="0" y="293930"/>
                </a:lnTo>
                <a:lnTo>
                  <a:pt x="2223" y="247148"/>
                </a:lnTo>
                <a:lnTo>
                  <a:pt x="8759" y="201624"/>
                </a:lnTo>
                <a:lnTo>
                  <a:pt x="19402" y="157561"/>
                </a:lnTo>
                <a:lnTo>
                  <a:pt x="33950" y="115164"/>
                </a:lnTo>
                <a:lnTo>
                  <a:pt x="52199" y="74635"/>
                </a:lnTo>
                <a:lnTo>
                  <a:pt x="73946" y="36179"/>
                </a:lnTo>
                <a:lnTo>
                  <a:pt x="98986" y="0"/>
                </a:lnTo>
              </a:path>
            </a:pathLst>
          </a:custGeom>
          <a:ln w="9524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67376" y="3896074"/>
            <a:ext cx="2421255" cy="863600"/>
          </a:xfrm>
          <a:custGeom>
            <a:avLst/>
            <a:gdLst/>
            <a:ahLst/>
            <a:cxnLst/>
            <a:rect l="l" t="t" r="r" b="b"/>
            <a:pathLst>
              <a:path w="2421254" h="863600">
                <a:moveTo>
                  <a:pt x="2135465" y="863495"/>
                </a:moveTo>
                <a:lnTo>
                  <a:pt x="285746" y="863495"/>
                </a:lnTo>
                <a:lnTo>
                  <a:pt x="239399" y="859755"/>
                </a:lnTo>
                <a:lnTo>
                  <a:pt x="195430" y="848927"/>
                </a:lnTo>
                <a:lnTo>
                  <a:pt x="154431" y="831600"/>
                </a:lnTo>
                <a:lnTo>
                  <a:pt x="116989" y="808362"/>
                </a:lnTo>
                <a:lnTo>
                  <a:pt x="83694" y="779801"/>
                </a:lnTo>
                <a:lnTo>
                  <a:pt x="55133" y="746505"/>
                </a:lnTo>
                <a:lnTo>
                  <a:pt x="31894" y="709064"/>
                </a:lnTo>
                <a:lnTo>
                  <a:pt x="14567" y="668064"/>
                </a:lnTo>
                <a:lnTo>
                  <a:pt x="3739" y="624095"/>
                </a:lnTo>
                <a:lnTo>
                  <a:pt x="0" y="577745"/>
                </a:lnTo>
                <a:lnTo>
                  <a:pt x="0" y="285750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50" y="0"/>
                </a:lnTo>
                <a:lnTo>
                  <a:pt x="2135462" y="0"/>
                </a:lnTo>
                <a:lnTo>
                  <a:pt x="2181813" y="3739"/>
                </a:lnTo>
                <a:lnTo>
                  <a:pt x="2225781" y="14567"/>
                </a:lnTo>
                <a:lnTo>
                  <a:pt x="2266781" y="31894"/>
                </a:lnTo>
                <a:lnTo>
                  <a:pt x="2304223" y="55133"/>
                </a:lnTo>
                <a:lnTo>
                  <a:pt x="2337518" y="83694"/>
                </a:lnTo>
                <a:lnTo>
                  <a:pt x="2366079" y="116989"/>
                </a:lnTo>
                <a:lnTo>
                  <a:pt x="2389317" y="154431"/>
                </a:lnTo>
                <a:lnTo>
                  <a:pt x="2406644" y="195430"/>
                </a:lnTo>
                <a:lnTo>
                  <a:pt x="2417472" y="239399"/>
                </a:lnTo>
                <a:lnTo>
                  <a:pt x="2421212" y="285750"/>
                </a:lnTo>
                <a:lnTo>
                  <a:pt x="2421212" y="577745"/>
                </a:lnTo>
                <a:lnTo>
                  <a:pt x="2417472" y="624095"/>
                </a:lnTo>
                <a:lnTo>
                  <a:pt x="2406644" y="668064"/>
                </a:lnTo>
                <a:lnTo>
                  <a:pt x="2389317" y="709064"/>
                </a:lnTo>
                <a:lnTo>
                  <a:pt x="2366079" y="746505"/>
                </a:lnTo>
                <a:lnTo>
                  <a:pt x="2337518" y="779801"/>
                </a:lnTo>
                <a:lnTo>
                  <a:pt x="2304223" y="808362"/>
                </a:lnTo>
                <a:lnTo>
                  <a:pt x="2266781" y="831600"/>
                </a:lnTo>
                <a:lnTo>
                  <a:pt x="2225781" y="848927"/>
                </a:lnTo>
                <a:lnTo>
                  <a:pt x="2181813" y="859755"/>
                </a:lnTo>
                <a:lnTo>
                  <a:pt x="2135465" y="863495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67376" y="6687970"/>
            <a:ext cx="2421255" cy="863600"/>
          </a:xfrm>
          <a:custGeom>
            <a:avLst/>
            <a:gdLst/>
            <a:ahLst/>
            <a:cxnLst/>
            <a:rect l="l" t="t" r="r" b="b"/>
            <a:pathLst>
              <a:path w="2421254" h="863600">
                <a:moveTo>
                  <a:pt x="2135464" y="863495"/>
                </a:moveTo>
                <a:lnTo>
                  <a:pt x="285748" y="863495"/>
                </a:lnTo>
                <a:lnTo>
                  <a:pt x="239399" y="859755"/>
                </a:lnTo>
                <a:lnTo>
                  <a:pt x="195430" y="848927"/>
                </a:lnTo>
                <a:lnTo>
                  <a:pt x="154431" y="831600"/>
                </a:lnTo>
                <a:lnTo>
                  <a:pt x="116989" y="808362"/>
                </a:lnTo>
                <a:lnTo>
                  <a:pt x="83694" y="779801"/>
                </a:lnTo>
                <a:lnTo>
                  <a:pt x="55133" y="746505"/>
                </a:lnTo>
                <a:lnTo>
                  <a:pt x="31894" y="709063"/>
                </a:lnTo>
                <a:lnTo>
                  <a:pt x="14567" y="668064"/>
                </a:lnTo>
                <a:lnTo>
                  <a:pt x="3739" y="624095"/>
                </a:lnTo>
                <a:lnTo>
                  <a:pt x="0" y="577745"/>
                </a:lnTo>
                <a:lnTo>
                  <a:pt x="0" y="285749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7" y="0"/>
                </a:lnTo>
                <a:lnTo>
                  <a:pt x="2135465" y="0"/>
                </a:lnTo>
                <a:lnTo>
                  <a:pt x="2181813" y="3739"/>
                </a:lnTo>
                <a:lnTo>
                  <a:pt x="2225781" y="14567"/>
                </a:lnTo>
                <a:lnTo>
                  <a:pt x="2266781" y="31894"/>
                </a:lnTo>
                <a:lnTo>
                  <a:pt x="2304223" y="55133"/>
                </a:lnTo>
                <a:lnTo>
                  <a:pt x="2337518" y="83694"/>
                </a:lnTo>
                <a:lnTo>
                  <a:pt x="2366079" y="116989"/>
                </a:lnTo>
                <a:lnTo>
                  <a:pt x="2389317" y="154431"/>
                </a:lnTo>
                <a:lnTo>
                  <a:pt x="2406644" y="195430"/>
                </a:lnTo>
                <a:lnTo>
                  <a:pt x="2417472" y="239399"/>
                </a:lnTo>
                <a:lnTo>
                  <a:pt x="2421212" y="285749"/>
                </a:lnTo>
                <a:lnTo>
                  <a:pt x="2421212" y="577745"/>
                </a:lnTo>
                <a:lnTo>
                  <a:pt x="2417472" y="624095"/>
                </a:lnTo>
                <a:lnTo>
                  <a:pt x="2406644" y="668064"/>
                </a:lnTo>
                <a:lnTo>
                  <a:pt x="2389317" y="709063"/>
                </a:lnTo>
                <a:lnTo>
                  <a:pt x="2366079" y="746505"/>
                </a:lnTo>
                <a:lnTo>
                  <a:pt x="2337518" y="779801"/>
                </a:lnTo>
                <a:lnTo>
                  <a:pt x="2304223" y="808362"/>
                </a:lnTo>
                <a:lnTo>
                  <a:pt x="2266781" y="831600"/>
                </a:lnTo>
                <a:lnTo>
                  <a:pt x="2225781" y="848927"/>
                </a:lnTo>
                <a:lnTo>
                  <a:pt x="2181813" y="859755"/>
                </a:lnTo>
                <a:lnTo>
                  <a:pt x="2135464" y="863495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73640" y="3896074"/>
            <a:ext cx="2421255" cy="863600"/>
          </a:xfrm>
          <a:custGeom>
            <a:avLst/>
            <a:gdLst/>
            <a:ahLst/>
            <a:cxnLst/>
            <a:rect l="l" t="t" r="r" b="b"/>
            <a:pathLst>
              <a:path w="2421254" h="863600">
                <a:moveTo>
                  <a:pt x="2135465" y="863495"/>
                </a:moveTo>
                <a:lnTo>
                  <a:pt x="285746" y="863495"/>
                </a:lnTo>
                <a:lnTo>
                  <a:pt x="239399" y="859755"/>
                </a:lnTo>
                <a:lnTo>
                  <a:pt x="195431" y="848927"/>
                </a:lnTo>
                <a:lnTo>
                  <a:pt x="154431" y="831600"/>
                </a:lnTo>
                <a:lnTo>
                  <a:pt x="116989" y="808362"/>
                </a:lnTo>
                <a:lnTo>
                  <a:pt x="83694" y="779801"/>
                </a:lnTo>
                <a:lnTo>
                  <a:pt x="55133" y="746505"/>
                </a:lnTo>
                <a:lnTo>
                  <a:pt x="31894" y="709064"/>
                </a:lnTo>
                <a:lnTo>
                  <a:pt x="14567" y="668064"/>
                </a:lnTo>
                <a:lnTo>
                  <a:pt x="3739" y="624095"/>
                </a:lnTo>
                <a:lnTo>
                  <a:pt x="0" y="577745"/>
                </a:lnTo>
                <a:lnTo>
                  <a:pt x="0" y="285750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1" y="14567"/>
                </a:lnTo>
                <a:lnTo>
                  <a:pt x="239399" y="3739"/>
                </a:lnTo>
                <a:lnTo>
                  <a:pt x="285750" y="0"/>
                </a:lnTo>
                <a:lnTo>
                  <a:pt x="2135462" y="0"/>
                </a:lnTo>
                <a:lnTo>
                  <a:pt x="2181812" y="3739"/>
                </a:lnTo>
                <a:lnTo>
                  <a:pt x="2225781" y="14567"/>
                </a:lnTo>
                <a:lnTo>
                  <a:pt x="2266781" y="31894"/>
                </a:lnTo>
                <a:lnTo>
                  <a:pt x="2304222" y="55133"/>
                </a:lnTo>
                <a:lnTo>
                  <a:pt x="2337518" y="83694"/>
                </a:lnTo>
                <a:lnTo>
                  <a:pt x="2366079" y="116989"/>
                </a:lnTo>
                <a:lnTo>
                  <a:pt x="2389317" y="154431"/>
                </a:lnTo>
                <a:lnTo>
                  <a:pt x="2406644" y="195430"/>
                </a:lnTo>
                <a:lnTo>
                  <a:pt x="2417472" y="239399"/>
                </a:lnTo>
                <a:lnTo>
                  <a:pt x="2421212" y="285750"/>
                </a:lnTo>
                <a:lnTo>
                  <a:pt x="2421212" y="577745"/>
                </a:lnTo>
                <a:lnTo>
                  <a:pt x="2417472" y="624095"/>
                </a:lnTo>
                <a:lnTo>
                  <a:pt x="2406644" y="668064"/>
                </a:lnTo>
                <a:lnTo>
                  <a:pt x="2389317" y="709064"/>
                </a:lnTo>
                <a:lnTo>
                  <a:pt x="2366079" y="746505"/>
                </a:lnTo>
                <a:lnTo>
                  <a:pt x="2337518" y="779801"/>
                </a:lnTo>
                <a:lnTo>
                  <a:pt x="2304222" y="808362"/>
                </a:lnTo>
                <a:lnTo>
                  <a:pt x="2266781" y="831600"/>
                </a:lnTo>
                <a:lnTo>
                  <a:pt x="2225781" y="848927"/>
                </a:lnTo>
                <a:lnTo>
                  <a:pt x="2181812" y="859755"/>
                </a:lnTo>
                <a:lnTo>
                  <a:pt x="2135465" y="863495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513724" y="782611"/>
            <a:ext cx="16760190" cy="274955"/>
            <a:chOff x="513724" y="782611"/>
            <a:chExt cx="16760190" cy="274955"/>
          </a:xfrm>
        </p:grpSpPr>
        <p:sp>
          <p:nvSpPr>
            <p:cNvPr id="10" name="object 10"/>
            <p:cNvSpPr/>
            <p:nvPr/>
          </p:nvSpPr>
          <p:spPr>
            <a:xfrm>
              <a:off x="528012" y="905656"/>
              <a:ext cx="16731615" cy="19050"/>
            </a:xfrm>
            <a:custGeom>
              <a:avLst/>
              <a:gdLst/>
              <a:ahLst/>
              <a:cxnLst/>
              <a:rect l="l" t="t" r="r" b="b"/>
              <a:pathLst>
                <a:path w="16731615" h="19050">
                  <a:moveTo>
                    <a:pt x="0" y="0"/>
                  </a:moveTo>
                  <a:lnTo>
                    <a:pt x="16731286" y="1895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79505" y="782611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48" y="246088"/>
                  </a:moveTo>
                  <a:lnTo>
                    <a:pt x="123041" y="246088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2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2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782045" y="0"/>
                  </a:lnTo>
                  <a:lnTo>
                    <a:pt x="806162" y="2386"/>
                  </a:lnTo>
                  <a:lnTo>
                    <a:pt x="850310" y="20672"/>
                  </a:lnTo>
                  <a:lnTo>
                    <a:pt x="884417" y="54779"/>
                  </a:lnTo>
                  <a:lnTo>
                    <a:pt x="902703" y="98927"/>
                  </a:lnTo>
                  <a:lnTo>
                    <a:pt x="905089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48" y="246088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279610" y="818639"/>
              <a:ext cx="904875" cy="210185"/>
            </a:xfrm>
            <a:custGeom>
              <a:avLst/>
              <a:gdLst/>
              <a:ahLst/>
              <a:cxnLst/>
              <a:rect l="l" t="t" r="r" b="b"/>
              <a:pathLst>
                <a:path w="904875" h="210184">
                  <a:moveTo>
                    <a:pt x="868784" y="0"/>
                  </a:moveTo>
                  <a:lnTo>
                    <a:pt x="873759" y="6067"/>
                  </a:lnTo>
                </a:path>
                <a:path w="904875" h="210184">
                  <a:moveTo>
                    <a:pt x="895449" y="39906"/>
                  </a:moveTo>
                  <a:lnTo>
                    <a:pt x="902426" y="62868"/>
                  </a:lnTo>
                  <a:lnTo>
                    <a:pt x="904769" y="86546"/>
                  </a:lnTo>
                </a:path>
                <a:path w="904875" h="210184">
                  <a:moveTo>
                    <a:pt x="904769" y="87410"/>
                  </a:moveTo>
                  <a:lnTo>
                    <a:pt x="895448" y="134050"/>
                  </a:lnTo>
                  <a:lnTo>
                    <a:pt x="868784" y="173957"/>
                  </a:lnTo>
                  <a:lnTo>
                    <a:pt x="828878" y="200621"/>
                  </a:lnTo>
                  <a:lnTo>
                    <a:pt x="781805" y="209984"/>
                  </a:lnTo>
                  <a:lnTo>
                    <a:pt x="123006" y="209984"/>
                  </a:lnTo>
                  <a:lnTo>
                    <a:pt x="75933" y="200621"/>
                  </a:lnTo>
                  <a:lnTo>
                    <a:pt x="36027" y="173957"/>
                  </a:lnTo>
                  <a:lnTo>
                    <a:pt x="9363" y="134050"/>
                  </a:lnTo>
                  <a:lnTo>
                    <a:pt x="2385" y="111087"/>
                  </a:lnTo>
                  <a:lnTo>
                    <a:pt x="0" y="86978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754" y="7319791"/>
            <a:ext cx="2895599" cy="21621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08261" y="5665943"/>
            <a:ext cx="6896099" cy="330517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502615" y="1787587"/>
            <a:ext cx="5283200" cy="164401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600" spc="969">
                <a:latin typeface="Trebuchet MS"/>
                <a:cs typeface="Trebuchet MS"/>
              </a:rPr>
              <a:t>D</a:t>
            </a:r>
            <a:r>
              <a:rPr dirty="0" sz="10600" spc="1125">
                <a:latin typeface="Trebuchet MS"/>
                <a:cs typeface="Trebuchet MS"/>
              </a:rPr>
              <a:t>E</a:t>
            </a:r>
            <a:r>
              <a:rPr dirty="0" sz="10600" spc="1730">
                <a:latin typeface="Trebuchet MS"/>
                <a:cs typeface="Trebuchet MS"/>
              </a:rPr>
              <a:t>B</a:t>
            </a:r>
            <a:r>
              <a:rPr dirty="0" sz="10600" spc="505">
                <a:latin typeface="Trebuchet MS"/>
                <a:cs typeface="Trebuchet MS"/>
              </a:rPr>
              <a:t>I</a:t>
            </a:r>
            <a:r>
              <a:rPr dirty="0" sz="10600" spc="2070">
                <a:latin typeface="Trebuchet MS"/>
                <a:cs typeface="Trebuchet MS"/>
              </a:rPr>
              <a:t>A</a:t>
            </a:r>
            <a:r>
              <a:rPr dirty="0" sz="10600" spc="815">
                <a:latin typeface="Trebuchet MS"/>
                <a:cs typeface="Trebuchet MS"/>
              </a:rPr>
              <a:t>N</a:t>
            </a:r>
            <a:endParaRPr sz="10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89297" y="4092298"/>
            <a:ext cx="1271905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225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600" spc="-4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600" spc="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600" spc="-4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600" spc="8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600" spc="1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95561" y="4092298"/>
            <a:ext cx="1148080" cy="4273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00" spc="-105" b="1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16274" y="4863257"/>
            <a:ext cx="634746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dirty="0" sz="1750" spc="-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50" spc="14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50" spc="10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5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5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175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3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50" spc="200">
                <a:solidFill>
                  <a:srgbClr val="FFFFFF"/>
                </a:solidFill>
                <a:latin typeface="Verdana"/>
                <a:cs typeface="Verdana"/>
              </a:rPr>
              <a:t>cc</a:t>
            </a:r>
            <a:r>
              <a:rPr dirty="0" sz="175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50" spc="3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50" spc="9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50" spc="-25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dirty="0" sz="1750" spc="1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1750" spc="-10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1750" spc="-1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75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50" spc="-4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5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5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50" spc="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75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5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50" spc="5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750" spc="35">
                <a:solidFill>
                  <a:srgbClr val="FFFFFF"/>
                </a:solidFill>
                <a:latin typeface="Verdana"/>
                <a:cs typeface="Verdana"/>
              </a:rPr>
              <a:t>privilege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9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75">
                <a:solidFill>
                  <a:srgbClr val="FFFFFF"/>
                </a:solidFill>
                <a:latin typeface="Verdana"/>
                <a:cs typeface="Verdana"/>
              </a:rPr>
              <a:t>execute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95">
                <a:solidFill>
                  <a:srgbClr val="FFFFFF"/>
                </a:solidFill>
                <a:latin typeface="Verdana"/>
                <a:cs typeface="Verdana"/>
              </a:rPr>
              <a:t>specific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85">
                <a:solidFill>
                  <a:srgbClr val="FFFFFF"/>
                </a:solidFill>
                <a:latin typeface="Verdana"/>
                <a:cs typeface="Verdana"/>
              </a:rPr>
              <a:t>commands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5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elevated </a:t>
            </a:r>
            <a:r>
              <a:rPr dirty="0" sz="17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permissions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4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7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10">
                <a:solidFill>
                  <a:srgbClr val="FFFFFF"/>
                </a:solidFill>
                <a:latin typeface="Verdana"/>
                <a:cs typeface="Verdana"/>
              </a:rPr>
              <a:t>"sudo"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60">
                <a:solidFill>
                  <a:srgbClr val="FFFFFF"/>
                </a:solidFill>
                <a:latin typeface="Verdana"/>
                <a:cs typeface="Verdana"/>
              </a:rPr>
              <a:t>command,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40">
                <a:solidFill>
                  <a:srgbClr val="FFFFFF"/>
                </a:solidFill>
                <a:latin typeface="Verdana"/>
                <a:cs typeface="Verdana"/>
              </a:rPr>
              <a:t>allowing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70">
                <a:solidFill>
                  <a:srgbClr val="FFFFFF"/>
                </a:solidFill>
                <a:latin typeface="Verdana"/>
                <a:cs typeface="Verdana"/>
              </a:rPr>
              <a:t>them </a:t>
            </a:r>
            <a:r>
              <a:rPr dirty="0" sz="1750" spc="-6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9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75">
                <a:solidFill>
                  <a:srgbClr val="FFFFFF"/>
                </a:solidFill>
                <a:latin typeface="Verdana"/>
                <a:cs typeface="Verdana"/>
              </a:rPr>
              <a:t>perform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40">
                <a:solidFill>
                  <a:srgbClr val="FFFFFF"/>
                </a:solidFill>
                <a:latin typeface="Verdana"/>
                <a:cs typeface="Verdana"/>
              </a:rPr>
              <a:t>administrative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40">
                <a:solidFill>
                  <a:srgbClr val="FFFFFF"/>
                </a:solidFill>
                <a:latin typeface="Verdana"/>
                <a:cs typeface="Verdana"/>
              </a:rPr>
              <a:t>tasks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60">
                <a:solidFill>
                  <a:srgbClr val="FFFFFF"/>
                </a:solidFill>
                <a:latin typeface="Verdana"/>
                <a:cs typeface="Verdana"/>
              </a:rPr>
              <a:t>without</a:t>
            </a:r>
            <a:r>
              <a:rPr dirty="0" sz="175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5">
                <a:solidFill>
                  <a:srgbClr val="FFFFFF"/>
                </a:solidFill>
                <a:latin typeface="Verdana"/>
                <a:cs typeface="Verdana"/>
              </a:rPr>
              <a:t>logging</a:t>
            </a:r>
            <a:r>
              <a:rPr dirty="0" sz="17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-5">
                <a:solidFill>
                  <a:srgbClr val="FFFFFF"/>
                </a:solidFill>
                <a:latin typeface="Verdana"/>
                <a:cs typeface="Verdana"/>
              </a:rPr>
              <a:t>in)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6274" y="6884194"/>
            <a:ext cx="4859020" cy="17125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85140">
              <a:lnSpc>
                <a:spcPct val="100000"/>
              </a:lnSpc>
              <a:spcBef>
                <a:spcPts val="135"/>
              </a:spcBef>
            </a:pPr>
            <a:r>
              <a:rPr dirty="0" sz="2600" spc="-80" b="1">
                <a:solidFill>
                  <a:srgbClr val="FFFFFF"/>
                </a:solidFill>
                <a:latin typeface="Verdana"/>
                <a:cs typeface="Verdana"/>
              </a:rPr>
              <a:t>Use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14799"/>
              </a:lnSpc>
              <a:spcBef>
                <a:spcPts val="2890"/>
              </a:spcBef>
            </a:pPr>
            <a:r>
              <a:rPr dirty="0" sz="1750" spc="55">
                <a:solidFill>
                  <a:srgbClr val="FFFFFF"/>
                </a:solidFill>
                <a:latin typeface="Verdana"/>
                <a:cs typeface="Verdana"/>
              </a:rPr>
              <a:t>Synoptic</a:t>
            </a:r>
            <a:r>
              <a:rPr dirty="0" sz="17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110">
                <a:solidFill>
                  <a:srgbClr val="FFFFFF"/>
                </a:solidFill>
                <a:latin typeface="Verdana"/>
                <a:cs typeface="Verdana"/>
              </a:rPr>
              <a:t>PM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8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7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25">
                <a:solidFill>
                  <a:srgbClr val="FFFFFF"/>
                </a:solidFill>
                <a:latin typeface="Verdana"/>
                <a:cs typeface="Verdana"/>
              </a:rPr>
              <a:t>install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using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3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dirty="0" sz="17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15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95">
                <a:solidFill>
                  <a:srgbClr val="FFFFFF"/>
                </a:solidFill>
                <a:latin typeface="Verdana"/>
                <a:cs typeface="Verdana"/>
              </a:rPr>
              <a:t>photo </a:t>
            </a:r>
            <a:r>
              <a:rPr dirty="0" sz="1750" spc="-6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redactor. </a:t>
            </a:r>
            <a:r>
              <a:rPr dirty="0" sz="1750" spc="-9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our </a:t>
            </a:r>
            <a:r>
              <a:rPr dirty="0" sz="1750" spc="95">
                <a:solidFill>
                  <a:srgbClr val="FFFFFF"/>
                </a:solidFill>
                <a:latin typeface="Verdana"/>
                <a:cs typeface="Verdana"/>
              </a:rPr>
              <a:t>case </a:t>
            </a:r>
            <a:r>
              <a:rPr dirty="0" sz="1750" spc="30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1750" spc="15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1750" spc="45">
                <a:solidFill>
                  <a:srgbClr val="FFFFFF"/>
                </a:solidFill>
                <a:latin typeface="Verdana"/>
                <a:cs typeface="Verdana"/>
              </a:rPr>
              <a:t>gui </a:t>
            </a:r>
            <a:r>
              <a:rPr dirty="0" sz="1750" spc="65">
                <a:solidFill>
                  <a:srgbClr val="FFFFFF"/>
                </a:solidFill>
                <a:latin typeface="Verdana"/>
                <a:cs typeface="Verdana"/>
              </a:rPr>
              <a:t>image </a:t>
            </a:r>
            <a:r>
              <a:rPr dirty="0" sz="175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manipulation</a:t>
            </a:r>
            <a:r>
              <a:rPr dirty="0" sz="17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75">
                <a:solidFill>
                  <a:srgbClr val="FFFFFF"/>
                </a:solidFill>
                <a:latin typeface="Verdana"/>
                <a:cs typeface="Verdana"/>
              </a:rPr>
              <a:t>program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722539" y="4863257"/>
            <a:ext cx="388747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300"/>
              </a:lnSpc>
              <a:spcBef>
                <a:spcPts val="95"/>
              </a:spcBef>
            </a:pPr>
            <a:r>
              <a:rPr dirty="0" sz="1750" spc="55">
                <a:solidFill>
                  <a:srgbClr val="FFFFFF"/>
                </a:solidFill>
                <a:latin typeface="Verdana"/>
                <a:cs typeface="Verdana"/>
              </a:rPr>
              <a:t>Synoptic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75">
                <a:solidFill>
                  <a:srgbClr val="FFFFFF"/>
                </a:solidFill>
                <a:latin typeface="Verdana"/>
                <a:cs typeface="Verdana"/>
              </a:rPr>
              <a:t>Package</a:t>
            </a:r>
            <a:r>
              <a:rPr dirty="0" sz="1750" spc="-1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70">
                <a:solidFill>
                  <a:srgbClr val="FFFFFF"/>
                </a:solidFill>
                <a:latin typeface="Verdana"/>
                <a:cs typeface="Verdana"/>
              </a:rPr>
              <a:t>Manager</a:t>
            </a:r>
            <a:r>
              <a:rPr dirty="0" sz="175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5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1750" spc="-6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105">
                <a:solidFill>
                  <a:srgbClr val="FFFFFF"/>
                </a:solidFill>
                <a:latin typeface="Verdana"/>
                <a:cs typeface="Verdana"/>
              </a:rPr>
              <a:t>command</a:t>
            </a:r>
            <a:r>
              <a:rPr dirty="0" sz="17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50" spc="25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54037"/>
            <a:ext cx="16230600" cy="303530"/>
            <a:chOff x="1028700" y="754037"/>
            <a:chExt cx="16230600" cy="303530"/>
          </a:xfrm>
        </p:grpSpPr>
        <p:sp>
          <p:nvSpPr>
            <p:cNvPr id="3" name="object 3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86032" y="782613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3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3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09144" y="782612"/>
              <a:ext cx="782320" cy="123189"/>
            </a:xfrm>
            <a:custGeom>
              <a:avLst/>
              <a:gdLst/>
              <a:ahLst/>
              <a:cxnLst/>
              <a:rect l="l" t="t" r="r" b="b"/>
              <a:pathLst>
                <a:path w="782320" h="123190">
                  <a:moveTo>
                    <a:pt x="0" y="0"/>
                  </a:moveTo>
                  <a:lnTo>
                    <a:pt x="658799" y="0"/>
                  </a:lnTo>
                  <a:lnTo>
                    <a:pt x="682908" y="2385"/>
                  </a:lnTo>
                  <a:lnTo>
                    <a:pt x="727043" y="20666"/>
                  </a:lnTo>
                  <a:lnTo>
                    <a:pt x="761139" y="54762"/>
                  </a:lnTo>
                  <a:lnTo>
                    <a:pt x="779420" y="98897"/>
                  </a:lnTo>
                  <a:lnTo>
                    <a:pt x="781762" y="122573"/>
                  </a:lnTo>
                </a:path>
              </a:pathLst>
            </a:custGeom>
            <a:ln w="57149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9369" y="877476"/>
              <a:ext cx="180113" cy="17972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866" y="2436192"/>
            <a:ext cx="6438899" cy="3562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16000" y="2551776"/>
            <a:ext cx="5675630" cy="164401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600" spc="1085">
                <a:latin typeface="Trebuchet MS"/>
                <a:cs typeface="Trebuchet MS"/>
              </a:rPr>
              <a:t>DOCKER</a:t>
            </a:r>
            <a:endParaRPr sz="106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695219" y="2177678"/>
            <a:ext cx="5367655" cy="946150"/>
            <a:chOff x="9695219" y="2177678"/>
            <a:chExt cx="5367655" cy="946150"/>
          </a:xfrm>
        </p:grpSpPr>
        <p:sp>
          <p:nvSpPr>
            <p:cNvPr id="10" name="object 10"/>
            <p:cNvSpPr/>
            <p:nvPr/>
          </p:nvSpPr>
          <p:spPr>
            <a:xfrm>
              <a:off x="9742844" y="2647859"/>
              <a:ext cx="5272405" cy="428625"/>
            </a:xfrm>
            <a:custGeom>
              <a:avLst/>
              <a:gdLst/>
              <a:ahLst/>
              <a:cxnLst/>
              <a:rect l="l" t="t" r="r" b="b"/>
              <a:pathLst>
                <a:path w="5272405" h="428625">
                  <a:moveTo>
                    <a:pt x="92298" y="0"/>
                  </a:moveTo>
                  <a:lnTo>
                    <a:pt x="4790129" y="0"/>
                  </a:lnTo>
                  <a:lnTo>
                    <a:pt x="4836907" y="2223"/>
                  </a:lnTo>
                  <a:lnTo>
                    <a:pt x="4882428" y="8758"/>
                  </a:lnTo>
                  <a:lnTo>
                    <a:pt x="4926487" y="19400"/>
                  </a:lnTo>
                  <a:lnTo>
                    <a:pt x="4968881" y="33947"/>
                  </a:lnTo>
                  <a:lnTo>
                    <a:pt x="5009406" y="52195"/>
                  </a:lnTo>
                  <a:lnTo>
                    <a:pt x="5047858" y="73939"/>
                  </a:lnTo>
                  <a:lnTo>
                    <a:pt x="5084035" y="98978"/>
                  </a:lnTo>
                  <a:lnTo>
                    <a:pt x="5117733" y="127106"/>
                  </a:lnTo>
                  <a:lnTo>
                    <a:pt x="5148748" y="158120"/>
                  </a:lnTo>
                  <a:lnTo>
                    <a:pt x="5176876" y="191818"/>
                  </a:lnTo>
                  <a:lnTo>
                    <a:pt x="5201914" y="227995"/>
                  </a:lnTo>
                  <a:lnTo>
                    <a:pt x="5223658" y="266448"/>
                  </a:lnTo>
                  <a:lnTo>
                    <a:pt x="5241906" y="306973"/>
                  </a:lnTo>
                  <a:lnTo>
                    <a:pt x="5256453" y="349366"/>
                  </a:lnTo>
                  <a:lnTo>
                    <a:pt x="5267095" y="393425"/>
                  </a:lnTo>
                  <a:lnTo>
                    <a:pt x="5272095" y="428254"/>
                  </a:lnTo>
                </a:path>
                <a:path w="5272405" h="428625">
                  <a:moveTo>
                    <a:pt x="0" y="8758"/>
                  </a:moveTo>
                  <a:lnTo>
                    <a:pt x="45520" y="2223"/>
                  </a:lnTo>
                  <a:lnTo>
                    <a:pt x="92298" y="0"/>
                  </a:lnTo>
                </a:path>
              </a:pathLst>
            </a:custGeom>
            <a:ln w="95249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011603" y="2177678"/>
              <a:ext cx="4498340" cy="940435"/>
            </a:xfrm>
            <a:custGeom>
              <a:avLst/>
              <a:gdLst/>
              <a:ahLst/>
              <a:cxnLst/>
              <a:rect l="l" t="t" r="r" b="b"/>
              <a:pathLst>
                <a:path w="4498340" h="940435">
                  <a:moveTo>
                    <a:pt x="4212564" y="940361"/>
                  </a:moveTo>
                  <a:lnTo>
                    <a:pt x="285749" y="940361"/>
                  </a:lnTo>
                  <a:lnTo>
                    <a:pt x="239399" y="936621"/>
                  </a:lnTo>
                  <a:lnTo>
                    <a:pt x="195430" y="925794"/>
                  </a:lnTo>
                  <a:lnTo>
                    <a:pt x="154431" y="908466"/>
                  </a:lnTo>
                  <a:lnTo>
                    <a:pt x="116989" y="885228"/>
                  </a:lnTo>
                  <a:lnTo>
                    <a:pt x="83694" y="856667"/>
                  </a:lnTo>
                  <a:lnTo>
                    <a:pt x="55132" y="823372"/>
                  </a:lnTo>
                  <a:lnTo>
                    <a:pt x="31894" y="785930"/>
                  </a:lnTo>
                  <a:lnTo>
                    <a:pt x="14567" y="744930"/>
                  </a:lnTo>
                  <a:lnTo>
                    <a:pt x="3739" y="700961"/>
                  </a:lnTo>
                  <a:lnTo>
                    <a:pt x="0" y="654615"/>
                  </a:lnTo>
                  <a:lnTo>
                    <a:pt x="0" y="285746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2" y="116989"/>
                  </a:lnTo>
                  <a:lnTo>
                    <a:pt x="83694" y="83693"/>
                  </a:lnTo>
                  <a:lnTo>
                    <a:pt x="116989" y="55132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6" y="0"/>
                  </a:lnTo>
                  <a:lnTo>
                    <a:pt x="4212567" y="0"/>
                  </a:lnTo>
                  <a:lnTo>
                    <a:pt x="4258914" y="3739"/>
                  </a:lnTo>
                  <a:lnTo>
                    <a:pt x="4302883" y="14567"/>
                  </a:lnTo>
                  <a:lnTo>
                    <a:pt x="4343883" y="31894"/>
                  </a:lnTo>
                  <a:lnTo>
                    <a:pt x="4381325" y="55132"/>
                  </a:lnTo>
                  <a:lnTo>
                    <a:pt x="4414620" y="83693"/>
                  </a:lnTo>
                  <a:lnTo>
                    <a:pt x="4443181" y="116989"/>
                  </a:lnTo>
                  <a:lnTo>
                    <a:pt x="4466419" y="154431"/>
                  </a:lnTo>
                  <a:lnTo>
                    <a:pt x="4483747" y="195430"/>
                  </a:lnTo>
                  <a:lnTo>
                    <a:pt x="4494574" y="239399"/>
                  </a:lnTo>
                  <a:lnTo>
                    <a:pt x="4498314" y="285746"/>
                  </a:lnTo>
                  <a:lnTo>
                    <a:pt x="4498314" y="654615"/>
                  </a:lnTo>
                  <a:lnTo>
                    <a:pt x="4494574" y="700961"/>
                  </a:lnTo>
                  <a:lnTo>
                    <a:pt x="4483747" y="744930"/>
                  </a:lnTo>
                  <a:lnTo>
                    <a:pt x="4466419" y="785930"/>
                  </a:lnTo>
                  <a:lnTo>
                    <a:pt x="4443181" y="823372"/>
                  </a:lnTo>
                  <a:lnTo>
                    <a:pt x="4414620" y="856667"/>
                  </a:lnTo>
                  <a:lnTo>
                    <a:pt x="4381325" y="885228"/>
                  </a:lnTo>
                  <a:lnTo>
                    <a:pt x="4343883" y="908466"/>
                  </a:lnTo>
                  <a:lnTo>
                    <a:pt x="4302883" y="925794"/>
                  </a:lnTo>
                  <a:lnTo>
                    <a:pt x="4258914" y="936621"/>
                  </a:lnTo>
                  <a:lnTo>
                    <a:pt x="4212564" y="940361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4579751" y="3253978"/>
            <a:ext cx="434975" cy="420370"/>
          </a:xfrm>
          <a:custGeom>
            <a:avLst/>
            <a:gdLst/>
            <a:ahLst/>
            <a:cxnLst/>
            <a:rect l="l" t="t" r="r" b="b"/>
            <a:pathLst>
              <a:path w="434975" h="420370">
                <a:moveTo>
                  <a:pt x="434373" y="0"/>
                </a:moveTo>
                <a:lnTo>
                  <a:pt x="419545" y="73213"/>
                </a:lnTo>
                <a:lnTo>
                  <a:pt x="404998" y="115607"/>
                </a:lnTo>
                <a:lnTo>
                  <a:pt x="386750" y="156132"/>
                </a:lnTo>
                <a:lnTo>
                  <a:pt x="365006" y="194584"/>
                </a:lnTo>
                <a:lnTo>
                  <a:pt x="339968" y="230761"/>
                </a:lnTo>
                <a:lnTo>
                  <a:pt x="311839" y="264459"/>
                </a:lnTo>
                <a:lnTo>
                  <a:pt x="280825" y="295474"/>
                </a:lnTo>
                <a:lnTo>
                  <a:pt x="247127" y="323602"/>
                </a:lnTo>
                <a:lnTo>
                  <a:pt x="210950" y="348640"/>
                </a:lnTo>
                <a:lnTo>
                  <a:pt x="172498" y="370385"/>
                </a:lnTo>
                <a:lnTo>
                  <a:pt x="131973" y="388632"/>
                </a:lnTo>
                <a:lnTo>
                  <a:pt x="89579" y="403179"/>
                </a:lnTo>
                <a:lnTo>
                  <a:pt x="45520" y="413821"/>
                </a:lnTo>
                <a:lnTo>
                  <a:pt x="0" y="420356"/>
                </a:lnTo>
              </a:path>
            </a:pathLst>
          </a:custGeom>
          <a:ln w="95249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254410" y="2392500"/>
            <a:ext cx="1248410" cy="4635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560" b="1">
                <a:latin typeface="Verdana"/>
                <a:cs typeface="Verdana"/>
              </a:rPr>
              <a:t>I</a:t>
            </a:r>
            <a:r>
              <a:rPr dirty="0" sz="2850" spc="-100" b="1">
                <a:latin typeface="Verdana"/>
                <a:cs typeface="Verdana"/>
              </a:rPr>
              <a:t>n</a:t>
            </a:r>
            <a:r>
              <a:rPr dirty="0" sz="2850" spc="-120" b="1">
                <a:latin typeface="Verdana"/>
                <a:cs typeface="Verdana"/>
              </a:rPr>
              <a:t>s</a:t>
            </a:r>
            <a:r>
              <a:rPr dirty="0" sz="2850" spc="80" b="1">
                <a:latin typeface="Verdana"/>
                <a:cs typeface="Verdana"/>
              </a:rPr>
              <a:t>t</a:t>
            </a:r>
            <a:r>
              <a:rPr dirty="0" sz="2850" spc="-60" b="1">
                <a:latin typeface="Verdana"/>
                <a:cs typeface="Verdana"/>
              </a:rPr>
              <a:t>a</a:t>
            </a:r>
            <a:r>
              <a:rPr dirty="0" sz="2850" spc="-45" b="1">
                <a:latin typeface="Verdana"/>
                <a:cs typeface="Verdana"/>
              </a:rPr>
              <a:t>l</a:t>
            </a:r>
            <a:r>
              <a:rPr dirty="0" sz="2850" spc="-40" b="1">
                <a:latin typeface="Verdana"/>
                <a:cs typeface="Verdana"/>
              </a:rPr>
              <a:t>l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39279" y="3269758"/>
            <a:ext cx="2211070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10">
                <a:latin typeface="Verdana"/>
                <a:cs typeface="Verdana"/>
              </a:rPr>
              <a:t>D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-10">
                <a:latin typeface="Verdana"/>
                <a:cs typeface="Verdana"/>
              </a:rPr>
              <a:t>k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5">
                <a:latin typeface="Verdana"/>
                <a:cs typeface="Verdana"/>
              </a:rPr>
              <a:t>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60">
                <a:latin typeface="Verdana"/>
                <a:cs typeface="Verdana"/>
              </a:rPr>
              <a:t>n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">
                <a:latin typeface="Verdana"/>
                <a:cs typeface="Verdana"/>
              </a:rPr>
              <a:t>U</a:t>
            </a:r>
            <a:r>
              <a:rPr dirty="0" sz="1900" spc="140">
                <a:latin typeface="Verdana"/>
                <a:cs typeface="Verdana"/>
              </a:rPr>
              <a:t>b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0">
                <a:latin typeface="Verdana"/>
                <a:cs typeface="Verdana"/>
              </a:rPr>
              <a:t>u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593396" y="4584995"/>
            <a:ext cx="485775" cy="2127250"/>
          </a:xfrm>
          <a:custGeom>
            <a:avLst/>
            <a:gdLst/>
            <a:ahLst/>
            <a:cxnLst/>
            <a:rect l="l" t="t" r="r" b="b"/>
            <a:pathLst>
              <a:path w="485775" h="2127250">
                <a:moveTo>
                  <a:pt x="0" y="0"/>
                </a:moveTo>
                <a:lnTo>
                  <a:pt x="46780" y="2223"/>
                </a:lnTo>
                <a:lnTo>
                  <a:pt x="92305" y="8759"/>
                </a:lnTo>
                <a:lnTo>
                  <a:pt x="136367" y="19402"/>
                </a:lnTo>
                <a:lnTo>
                  <a:pt x="178765" y="33950"/>
                </a:lnTo>
                <a:lnTo>
                  <a:pt x="219293" y="52199"/>
                </a:lnTo>
                <a:lnTo>
                  <a:pt x="257749" y="73946"/>
                </a:lnTo>
                <a:lnTo>
                  <a:pt x="293929" y="98986"/>
                </a:lnTo>
                <a:lnTo>
                  <a:pt x="327630" y="127117"/>
                </a:lnTo>
                <a:lnTo>
                  <a:pt x="358647" y="158134"/>
                </a:lnTo>
                <a:lnTo>
                  <a:pt x="386778" y="191835"/>
                </a:lnTo>
                <a:lnTo>
                  <a:pt x="411818" y="228015"/>
                </a:lnTo>
                <a:lnTo>
                  <a:pt x="433565" y="266471"/>
                </a:lnTo>
                <a:lnTo>
                  <a:pt x="451814" y="306999"/>
                </a:lnTo>
                <a:lnTo>
                  <a:pt x="466362" y="349397"/>
                </a:lnTo>
                <a:lnTo>
                  <a:pt x="477005" y="393460"/>
                </a:lnTo>
                <a:lnTo>
                  <a:pt x="483541" y="438984"/>
                </a:lnTo>
                <a:lnTo>
                  <a:pt x="485764" y="485767"/>
                </a:lnTo>
                <a:lnTo>
                  <a:pt x="485764" y="1643367"/>
                </a:lnTo>
                <a:lnTo>
                  <a:pt x="483541" y="1690150"/>
                </a:lnTo>
                <a:lnTo>
                  <a:pt x="477005" y="1735674"/>
                </a:lnTo>
                <a:lnTo>
                  <a:pt x="466362" y="1779737"/>
                </a:lnTo>
                <a:lnTo>
                  <a:pt x="451814" y="1822135"/>
                </a:lnTo>
                <a:lnTo>
                  <a:pt x="433565" y="1862663"/>
                </a:lnTo>
                <a:lnTo>
                  <a:pt x="411818" y="1901119"/>
                </a:lnTo>
                <a:lnTo>
                  <a:pt x="386778" y="1937299"/>
                </a:lnTo>
                <a:lnTo>
                  <a:pt x="358647" y="1971000"/>
                </a:lnTo>
                <a:lnTo>
                  <a:pt x="327630" y="2002017"/>
                </a:lnTo>
                <a:lnTo>
                  <a:pt x="293929" y="2030148"/>
                </a:lnTo>
                <a:lnTo>
                  <a:pt x="257749" y="2055188"/>
                </a:lnTo>
                <a:lnTo>
                  <a:pt x="219293" y="2076935"/>
                </a:lnTo>
                <a:lnTo>
                  <a:pt x="178765" y="2095184"/>
                </a:lnTo>
                <a:lnTo>
                  <a:pt x="136367" y="2109732"/>
                </a:lnTo>
                <a:lnTo>
                  <a:pt x="92305" y="2120376"/>
                </a:lnTo>
                <a:lnTo>
                  <a:pt x="46781" y="2126911"/>
                </a:lnTo>
              </a:path>
            </a:pathLst>
          </a:custGeom>
          <a:ln w="95250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011603" y="4114816"/>
            <a:ext cx="4498340" cy="940435"/>
          </a:xfrm>
          <a:custGeom>
            <a:avLst/>
            <a:gdLst/>
            <a:ahLst/>
            <a:cxnLst/>
            <a:rect l="l" t="t" r="r" b="b"/>
            <a:pathLst>
              <a:path w="4498340" h="940435">
                <a:moveTo>
                  <a:pt x="4212569" y="940361"/>
                </a:moveTo>
                <a:lnTo>
                  <a:pt x="285744" y="940361"/>
                </a:lnTo>
                <a:lnTo>
                  <a:pt x="239399" y="936622"/>
                </a:lnTo>
                <a:lnTo>
                  <a:pt x="195430" y="925794"/>
                </a:lnTo>
                <a:lnTo>
                  <a:pt x="154431" y="908467"/>
                </a:lnTo>
                <a:lnTo>
                  <a:pt x="116989" y="885229"/>
                </a:lnTo>
                <a:lnTo>
                  <a:pt x="83694" y="856667"/>
                </a:lnTo>
                <a:lnTo>
                  <a:pt x="55132" y="823372"/>
                </a:lnTo>
                <a:lnTo>
                  <a:pt x="31894" y="785930"/>
                </a:lnTo>
                <a:lnTo>
                  <a:pt x="14567" y="744931"/>
                </a:lnTo>
                <a:lnTo>
                  <a:pt x="3739" y="700962"/>
                </a:lnTo>
                <a:lnTo>
                  <a:pt x="0" y="654615"/>
                </a:lnTo>
                <a:lnTo>
                  <a:pt x="0" y="285746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2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4212564" y="0"/>
                </a:lnTo>
                <a:lnTo>
                  <a:pt x="4258914" y="3739"/>
                </a:lnTo>
                <a:lnTo>
                  <a:pt x="4302883" y="14567"/>
                </a:lnTo>
                <a:lnTo>
                  <a:pt x="4343883" y="31894"/>
                </a:lnTo>
                <a:lnTo>
                  <a:pt x="4381325" y="55133"/>
                </a:lnTo>
                <a:lnTo>
                  <a:pt x="4414620" y="83694"/>
                </a:lnTo>
                <a:lnTo>
                  <a:pt x="4443181" y="116989"/>
                </a:lnTo>
                <a:lnTo>
                  <a:pt x="4466419" y="154431"/>
                </a:lnTo>
                <a:lnTo>
                  <a:pt x="4483747" y="195430"/>
                </a:lnTo>
                <a:lnTo>
                  <a:pt x="4494574" y="239399"/>
                </a:lnTo>
                <a:lnTo>
                  <a:pt x="4498314" y="285746"/>
                </a:lnTo>
                <a:lnTo>
                  <a:pt x="4498314" y="654615"/>
                </a:lnTo>
                <a:lnTo>
                  <a:pt x="4494574" y="700962"/>
                </a:lnTo>
                <a:lnTo>
                  <a:pt x="4483747" y="744931"/>
                </a:lnTo>
                <a:lnTo>
                  <a:pt x="4466419" y="785930"/>
                </a:lnTo>
                <a:lnTo>
                  <a:pt x="4443181" y="823372"/>
                </a:lnTo>
                <a:lnTo>
                  <a:pt x="4414620" y="856667"/>
                </a:lnTo>
                <a:lnTo>
                  <a:pt x="4381325" y="885229"/>
                </a:lnTo>
                <a:lnTo>
                  <a:pt x="4343883" y="908467"/>
                </a:lnTo>
                <a:lnTo>
                  <a:pt x="4302883" y="925794"/>
                </a:lnTo>
                <a:lnTo>
                  <a:pt x="4258914" y="936622"/>
                </a:lnTo>
                <a:lnTo>
                  <a:pt x="4212569" y="940361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16000" y="5449167"/>
            <a:ext cx="7246620" cy="236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 spc="65">
                <a:latin typeface="Verdana"/>
                <a:cs typeface="Verdana"/>
              </a:rPr>
              <a:t>Docker </a:t>
            </a:r>
            <a:r>
              <a:rPr dirty="0" sz="2200" spc="20">
                <a:latin typeface="Verdana"/>
                <a:cs typeface="Verdana"/>
              </a:rPr>
              <a:t>is </a:t>
            </a:r>
            <a:r>
              <a:rPr dirty="0" sz="2200" spc="50">
                <a:latin typeface="Verdana"/>
                <a:cs typeface="Verdana"/>
              </a:rPr>
              <a:t>a </a:t>
            </a:r>
            <a:r>
              <a:rPr dirty="0" sz="2200" spc="55">
                <a:latin typeface="Verdana"/>
                <a:cs typeface="Verdana"/>
              </a:rPr>
              <a:t>widely-used </a:t>
            </a:r>
            <a:r>
              <a:rPr dirty="0" sz="2200" spc="80">
                <a:latin typeface="Verdana"/>
                <a:cs typeface="Verdana"/>
              </a:rPr>
              <a:t>platform </a:t>
            </a:r>
            <a:r>
              <a:rPr dirty="0" sz="2200" spc="85">
                <a:latin typeface="Verdana"/>
                <a:cs typeface="Verdana"/>
              </a:rPr>
              <a:t>for </a:t>
            </a:r>
            <a:r>
              <a:rPr dirty="0" sz="2200" spc="40">
                <a:latin typeface="Verdana"/>
                <a:cs typeface="Verdana"/>
              </a:rPr>
              <a:t>developing, </a:t>
            </a:r>
            <a:r>
              <a:rPr dirty="0" sz="2200" spc="-760">
                <a:latin typeface="Verdana"/>
                <a:cs typeface="Verdana"/>
              </a:rPr>
              <a:t> </a:t>
            </a:r>
            <a:r>
              <a:rPr dirty="0" sz="2200" spc="40">
                <a:latin typeface="Verdana"/>
                <a:cs typeface="Verdana"/>
              </a:rPr>
              <a:t>shipping, </a:t>
            </a:r>
            <a:r>
              <a:rPr dirty="0" sz="2200" spc="90">
                <a:latin typeface="Verdana"/>
                <a:cs typeface="Verdana"/>
              </a:rPr>
              <a:t>and </a:t>
            </a:r>
            <a:r>
              <a:rPr dirty="0" sz="2200" spc="50">
                <a:latin typeface="Verdana"/>
                <a:cs typeface="Verdana"/>
              </a:rPr>
              <a:t>running </a:t>
            </a:r>
            <a:r>
              <a:rPr dirty="0" sz="2200" spc="75">
                <a:latin typeface="Verdana"/>
                <a:cs typeface="Verdana"/>
              </a:rPr>
              <a:t>applications </a:t>
            </a:r>
            <a:r>
              <a:rPr dirty="0" sz="2200" spc="20">
                <a:latin typeface="Verdana"/>
                <a:cs typeface="Verdana"/>
              </a:rPr>
              <a:t>in </a:t>
            </a:r>
            <a:r>
              <a:rPr dirty="0" sz="2200" spc="45">
                <a:latin typeface="Verdana"/>
                <a:cs typeface="Verdana"/>
              </a:rPr>
              <a:t>containers. </a:t>
            </a:r>
            <a:r>
              <a:rPr dirty="0" sz="2200" spc="-760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Containers</a:t>
            </a:r>
            <a:r>
              <a:rPr dirty="0" sz="2200" spc="-175">
                <a:latin typeface="Verdana"/>
                <a:cs typeface="Verdana"/>
              </a:rPr>
              <a:t> </a:t>
            </a:r>
            <a:r>
              <a:rPr dirty="0" sz="2200" spc="50">
                <a:latin typeface="Verdana"/>
                <a:cs typeface="Verdana"/>
              </a:rPr>
              <a:t>are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35">
                <a:latin typeface="Verdana"/>
                <a:cs typeface="Verdana"/>
              </a:rPr>
              <a:t>lightweight,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45">
                <a:latin typeface="Verdana"/>
                <a:cs typeface="Verdana"/>
              </a:rPr>
              <a:t>portable,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90">
                <a:latin typeface="Verdana"/>
                <a:cs typeface="Verdana"/>
              </a:rPr>
              <a:t>and</a:t>
            </a:r>
            <a:r>
              <a:rPr dirty="0" sz="2200" spc="-170">
                <a:latin typeface="Verdana"/>
                <a:cs typeface="Verdana"/>
              </a:rPr>
              <a:t> </a:t>
            </a:r>
            <a:r>
              <a:rPr dirty="0" sz="2200" spc="65">
                <a:latin typeface="Verdana"/>
                <a:cs typeface="Verdana"/>
              </a:rPr>
              <a:t>isolated </a:t>
            </a:r>
            <a:r>
              <a:rPr dirty="0" sz="2200" spc="-755">
                <a:latin typeface="Verdana"/>
                <a:cs typeface="Verdana"/>
              </a:rPr>
              <a:t> </a:t>
            </a:r>
            <a:r>
              <a:rPr dirty="0" sz="2200" spc="55">
                <a:latin typeface="Verdana"/>
                <a:cs typeface="Verdana"/>
              </a:rPr>
              <a:t>environments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75">
                <a:latin typeface="Verdana"/>
                <a:cs typeface="Verdana"/>
              </a:rPr>
              <a:t>that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100">
                <a:latin typeface="Verdana"/>
                <a:cs typeface="Verdana"/>
              </a:rPr>
              <a:t>package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55">
                <a:latin typeface="Verdana"/>
                <a:cs typeface="Verdana"/>
              </a:rPr>
              <a:t>an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80">
                <a:latin typeface="Verdana"/>
                <a:cs typeface="Verdana"/>
              </a:rPr>
              <a:t>application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90">
                <a:latin typeface="Verdana"/>
                <a:cs typeface="Verdana"/>
              </a:rPr>
              <a:t>and</a:t>
            </a:r>
            <a:r>
              <a:rPr dirty="0" sz="2200" spc="-195">
                <a:latin typeface="Verdana"/>
                <a:cs typeface="Verdana"/>
              </a:rPr>
              <a:t> </a:t>
            </a:r>
            <a:r>
              <a:rPr dirty="0" sz="2200" spc="45">
                <a:latin typeface="Verdana"/>
                <a:cs typeface="Verdana"/>
              </a:rPr>
              <a:t>its </a:t>
            </a:r>
            <a:r>
              <a:rPr dirty="0" sz="2200" spc="-755">
                <a:latin typeface="Verdana"/>
                <a:cs typeface="Verdana"/>
              </a:rPr>
              <a:t> </a:t>
            </a:r>
            <a:r>
              <a:rPr dirty="0" sz="2200" spc="80">
                <a:latin typeface="Verdana"/>
                <a:cs typeface="Verdana"/>
              </a:rPr>
              <a:t>dependencies, </a:t>
            </a:r>
            <a:r>
              <a:rPr dirty="0" sz="2200" spc="45">
                <a:latin typeface="Verdana"/>
                <a:cs typeface="Verdana"/>
              </a:rPr>
              <a:t>allowing </a:t>
            </a:r>
            <a:r>
              <a:rPr dirty="0" sz="2200" spc="35">
                <a:latin typeface="Verdana"/>
                <a:cs typeface="Verdana"/>
              </a:rPr>
              <a:t>it </a:t>
            </a:r>
            <a:r>
              <a:rPr dirty="0" sz="2200" spc="105">
                <a:latin typeface="Verdana"/>
                <a:cs typeface="Verdana"/>
              </a:rPr>
              <a:t>to </a:t>
            </a:r>
            <a:r>
              <a:rPr dirty="0" sz="2200" spc="40">
                <a:latin typeface="Verdana"/>
                <a:cs typeface="Verdana"/>
              </a:rPr>
              <a:t>run </a:t>
            </a:r>
            <a:r>
              <a:rPr dirty="0" sz="2200" spc="60">
                <a:latin typeface="Verdana"/>
                <a:cs typeface="Verdana"/>
              </a:rPr>
              <a:t>consistently </a:t>
            </a:r>
            <a:r>
              <a:rPr dirty="0" sz="2200" spc="65">
                <a:latin typeface="Verdana"/>
                <a:cs typeface="Verdana"/>
              </a:rPr>
              <a:t> </a:t>
            </a:r>
            <a:r>
              <a:rPr dirty="0" sz="2200" spc="85">
                <a:latin typeface="Verdana"/>
                <a:cs typeface="Verdana"/>
              </a:rPr>
              <a:t>across</a:t>
            </a:r>
            <a:r>
              <a:rPr dirty="0" sz="2200" spc="-190">
                <a:latin typeface="Verdana"/>
                <a:cs typeface="Verdana"/>
              </a:rPr>
              <a:t> </a:t>
            </a:r>
            <a:r>
              <a:rPr dirty="0" sz="2200" spc="85">
                <a:latin typeface="Verdana"/>
                <a:cs typeface="Verdana"/>
              </a:rPr>
              <a:t>different</a:t>
            </a:r>
            <a:r>
              <a:rPr dirty="0" sz="2200" spc="-185">
                <a:latin typeface="Verdana"/>
                <a:cs typeface="Verdana"/>
              </a:rPr>
              <a:t> </a:t>
            </a:r>
            <a:r>
              <a:rPr dirty="0" sz="2200" spc="30">
                <a:latin typeface="Verdana"/>
                <a:cs typeface="Verdana"/>
              </a:rPr>
              <a:t>environments.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088251" y="6895141"/>
            <a:ext cx="5052695" cy="956944"/>
            <a:chOff x="10088251" y="6895141"/>
            <a:chExt cx="5052695" cy="956944"/>
          </a:xfrm>
        </p:grpSpPr>
        <p:sp>
          <p:nvSpPr>
            <p:cNvPr id="19" name="object 19"/>
            <p:cNvSpPr/>
            <p:nvPr/>
          </p:nvSpPr>
          <p:spPr>
            <a:xfrm>
              <a:off x="14609739" y="7365321"/>
              <a:ext cx="483870" cy="438784"/>
            </a:xfrm>
            <a:custGeom>
              <a:avLst/>
              <a:gdLst/>
              <a:ahLst/>
              <a:cxnLst/>
              <a:rect l="l" t="t" r="r" b="b"/>
              <a:pathLst>
                <a:path w="483869" h="438784">
                  <a:moveTo>
                    <a:pt x="0" y="0"/>
                  </a:moveTo>
                  <a:lnTo>
                    <a:pt x="46780" y="2223"/>
                  </a:lnTo>
                  <a:lnTo>
                    <a:pt x="92303" y="8758"/>
                  </a:lnTo>
                  <a:lnTo>
                    <a:pt x="136364" y="19401"/>
                  </a:lnTo>
                  <a:lnTo>
                    <a:pt x="178760" y="33949"/>
                  </a:lnTo>
                  <a:lnTo>
                    <a:pt x="219287" y="52197"/>
                  </a:lnTo>
                  <a:lnTo>
                    <a:pt x="257742" y="73943"/>
                  </a:lnTo>
                  <a:lnTo>
                    <a:pt x="293920" y="98982"/>
                  </a:lnTo>
                  <a:lnTo>
                    <a:pt x="327620" y="127112"/>
                  </a:lnTo>
                  <a:lnTo>
                    <a:pt x="358636" y="158128"/>
                  </a:lnTo>
                  <a:lnTo>
                    <a:pt x="386765" y="191828"/>
                  </a:lnTo>
                  <a:lnTo>
                    <a:pt x="411805" y="228006"/>
                  </a:lnTo>
                  <a:lnTo>
                    <a:pt x="433551" y="266461"/>
                  </a:lnTo>
                  <a:lnTo>
                    <a:pt x="451799" y="306988"/>
                  </a:lnTo>
                  <a:lnTo>
                    <a:pt x="466346" y="349384"/>
                  </a:lnTo>
                  <a:lnTo>
                    <a:pt x="476990" y="393445"/>
                  </a:lnTo>
                  <a:lnTo>
                    <a:pt x="483464" y="438546"/>
                  </a:lnTo>
                </a:path>
              </a:pathLst>
            </a:custGeom>
            <a:ln w="95250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0088251" y="6895141"/>
              <a:ext cx="4498340" cy="940435"/>
            </a:xfrm>
            <a:custGeom>
              <a:avLst/>
              <a:gdLst/>
              <a:ahLst/>
              <a:cxnLst/>
              <a:rect l="l" t="t" r="r" b="b"/>
              <a:pathLst>
                <a:path w="4498340" h="940434">
                  <a:moveTo>
                    <a:pt x="4212571" y="940361"/>
                  </a:moveTo>
                  <a:lnTo>
                    <a:pt x="285742" y="940361"/>
                  </a:lnTo>
                  <a:lnTo>
                    <a:pt x="239399" y="936622"/>
                  </a:lnTo>
                  <a:lnTo>
                    <a:pt x="195430" y="925794"/>
                  </a:lnTo>
                  <a:lnTo>
                    <a:pt x="154431" y="908467"/>
                  </a:lnTo>
                  <a:lnTo>
                    <a:pt x="116989" y="885229"/>
                  </a:lnTo>
                  <a:lnTo>
                    <a:pt x="83694" y="856668"/>
                  </a:lnTo>
                  <a:lnTo>
                    <a:pt x="55133" y="823372"/>
                  </a:lnTo>
                  <a:lnTo>
                    <a:pt x="31894" y="785930"/>
                  </a:lnTo>
                  <a:lnTo>
                    <a:pt x="14567" y="744931"/>
                  </a:lnTo>
                  <a:lnTo>
                    <a:pt x="3739" y="700962"/>
                  </a:lnTo>
                  <a:lnTo>
                    <a:pt x="0" y="654613"/>
                  </a:lnTo>
                  <a:lnTo>
                    <a:pt x="0" y="285748"/>
                  </a:lnTo>
                  <a:lnTo>
                    <a:pt x="3739" y="239399"/>
                  </a:lnTo>
                  <a:lnTo>
                    <a:pt x="14567" y="195431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4212564" y="0"/>
                  </a:lnTo>
                  <a:lnTo>
                    <a:pt x="4258915" y="3739"/>
                  </a:lnTo>
                  <a:lnTo>
                    <a:pt x="4302884" y="14567"/>
                  </a:lnTo>
                  <a:lnTo>
                    <a:pt x="4343883" y="31894"/>
                  </a:lnTo>
                  <a:lnTo>
                    <a:pt x="4381325" y="55133"/>
                  </a:lnTo>
                  <a:lnTo>
                    <a:pt x="4414620" y="83694"/>
                  </a:lnTo>
                  <a:lnTo>
                    <a:pt x="4443181" y="116989"/>
                  </a:lnTo>
                  <a:lnTo>
                    <a:pt x="4466420" y="154431"/>
                  </a:lnTo>
                  <a:lnTo>
                    <a:pt x="4483747" y="195431"/>
                  </a:lnTo>
                  <a:lnTo>
                    <a:pt x="4494574" y="239399"/>
                  </a:lnTo>
                  <a:lnTo>
                    <a:pt x="4498314" y="285748"/>
                  </a:lnTo>
                  <a:lnTo>
                    <a:pt x="4498314" y="654613"/>
                  </a:lnTo>
                  <a:lnTo>
                    <a:pt x="4494574" y="700962"/>
                  </a:lnTo>
                  <a:lnTo>
                    <a:pt x="4483747" y="744931"/>
                  </a:lnTo>
                  <a:lnTo>
                    <a:pt x="4466420" y="785930"/>
                  </a:lnTo>
                  <a:lnTo>
                    <a:pt x="4443181" y="823372"/>
                  </a:lnTo>
                  <a:lnTo>
                    <a:pt x="4414620" y="856668"/>
                  </a:lnTo>
                  <a:lnTo>
                    <a:pt x="4381325" y="885229"/>
                  </a:lnTo>
                  <a:lnTo>
                    <a:pt x="4343883" y="908467"/>
                  </a:lnTo>
                  <a:lnTo>
                    <a:pt x="4302884" y="925794"/>
                  </a:lnTo>
                  <a:lnTo>
                    <a:pt x="4258915" y="936622"/>
                  </a:lnTo>
                  <a:lnTo>
                    <a:pt x="4212571" y="940361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/>
          <p:nvPr/>
        </p:nvSpPr>
        <p:spPr>
          <a:xfrm>
            <a:off x="14659691" y="8653479"/>
            <a:ext cx="433705" cy="436245"/>
          </a:xfrm>
          <a:custGeom>
            <a:avLst/>
            <a:gdLst/>
            <a:ahLst/>
            <a:cxnLst/>
            <a:rect l="l" t="t" r="r" b="b"/>
            <a:pathLst>
              <a:path w="433705" h="436245">
                <a:moveTo>
                  <a:pt x="433512" y="0"/>
                </a:moveTo>
                <a:lnTo>
                  <a:pt x="427037" y="45100"/>
                </a:lnTo>
                <a:lnTo>
                  <a:pt x="416394" y="89162"/>
                </a:lnTo>
                <a:lnTo>
                  <a:pt x="401847" y="131557"/>
                </a:lnTo>
                <a:lnTo>
                  <a:pt x="383598" y="172084"/>
                </a:lnTo>
                <a:lnTo>
                  <a:pt x="361853" y="210539"/>
                </a:lnTo>
                <a:lnTo>
                  <a:pt x="336813" y="246718"/>
                </a:lnTo>
                <a:lnTo>
                  <a:pt x="308684" y="280417"/>
                </a:lnTo>
                <a:lnTo>
                  <a:pt x="277668" y="311433"/>
                </a:lnTo>
                <a:lnTo>
                  <a:pt x="243968" y="339563"/>
                </a:lnTo>
                <a:lnTo>
                  <a:pt x="207790" y="364602"/>
                </a:lnTo>
                <a:lnTo>
                  <a:pt x="169335" y="386348"/>
                </a:lnTo>
                <a:lnTo>
                  <a:pt x="128808" y="404596"/>
                </a:lnTo>
                <a:lnTo>
                  <a:pt x="86412" y="419144"/>
                </a:lnTo>
                <a:lnTo>
                  <a:pt x="42351" y="429787"/>
                </a:lnTo>
                <a:lnTo>
                  <a:pt x="0" y="435867"/>
                </a:lnTo>
              </a:path>
            </a:pathLst>
          </a:custGeom>
          <a:ln w="95250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9739279" y="4329637"/>
            <a:ext cx="6892925" cy="46431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20"/>
              </a:spcBef>
            </a:pPr>
            <a:r>
              <a:rPr dirty="0" sz="2850" spc="30" b="1">
                <a:solidFill>
                  <a:srgbClr val="FFFFFF"/>
                </a:solidFill>
                <a:latin typeface="Verdana"/>
                <a:cs typeface="Verdana"/>
              </a:rPr>
              <a:t>Create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  <a:spcBef>
                <a:spcPts val="3145"/>
              </a:spcBef>
            </a:pPr>
            <a:r>
              <a:rPr dirty="0" sz="1900" spc="50">
                <a:latin typeface="Verdana"/>
                <a:cs typeface="Verdana"/>
              </a:rPr>
              <a:t>a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D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-10">
                <a:latin typeface="Verdana"/>
                <a:cs typeface="Verdana"/>
              </a:rPr>
              <a:t>k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5">
                <a:latin typeface="Verdana"/>
                <a:cs typeface="Verdana"/>
              </a:rPr>
              <a:t>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5">
                <a:latin typeface="Verdana"/>
                <a:cs typeface="Verdana"/>
              </a:rPr>
              <a:t>A</a:t>
            </a:r>
            <a:r>
              <a:rPr dirty="0" sz="1900" spc="220">
                <a:latin typeface="Verdana"/>
                <a:cs typeface="Verdana"/>
              </a:rPr>
              <a:t>cc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00">
                <a:latin typeface="Verdana"/>
                <a:cs typeface="Verdana"/>
              </a:rPr>
              <a:t>t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60">
                <a:latin typeface="Verdana"/>
                <a:cs typeface="Verdana"/>
              </a:rPr>
              <a:t>n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D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-10">
                <a:latin typeface="Verdana"/>
                <a:cs typeface="Verdana"/>
              </a:rPr>
              <a:t>k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10">
                <a:latin typeface="Verdana"/>
                <a:cs typeface="Verdana"/>
              </a:rPr>
              <a:t>H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145">
                <a:latin typeface="Verdana"/>
                <a:cs typeface="Verdana"/>
              </a:rPr>
              <a:t>b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50">
                <a:latin typeface="Verdana"/>
                <a:cs typeface="Verdana"/>
              </a:rPr>
              <a:t>(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-10">
                <a:latin typeface="Verdana"/>
                <a:cs typeface="Verdana"/>
              </a:rPr>
              <a:t>l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140">
                <a:latin typeface="Verdana"/>
                <a:cs typeface="Verdana"/>
              </a:rPr>
              <a:t>d</a:t>
            </a:r>
            <a:r>
              <a:rPr dirty="0" sz="1900" spc="10">
                <a:latin typeface="Verdana"/>
                <a:cs typeface="Verdana"/>
              </a:rPr>
              <a:t>-</a:t>
            </a:r>
            <a:r>
              <a:rPr dirty="0" sz="1900" spc="140">
                <a:latin typeface="Verdana"/>
                <a:cs typeface="Verdana"/>
              </a:rPr>
              <a:t>b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0">
                <a:latin typeface="Verdana"/>
                <a:cs typeface="Verdana"/>
              </a:rPr>
              <a:t>s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145">
                <a:latin typeface="Verdana"/>
                <a:cs typeface="Verdana"/>
              </a:rPr>
              <a:t>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105">
                <a:latin typeface="Verdana"/>
                <a:cs typeface="Verdana"/>
              </a:rPr>
              <a:t>g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50">
                <a:latin typeface="Verdana"/>
                <a:cs typeface="Verdana"/>
              </a:rPr>
              <a:t>s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-25">
                <a:latin typeface="Verdana"/>
                <a:cs typeface="Verdana"/>
              </a:rPr>
              <a:t>y  </a:t>
            </a:r>
            <a:r>
              <a:rPr dirty="0" sz="1900" spc="60">
                <a:latin typeface="Verdana"/>
                <a:cs typeface="Verdana"/>
              </a:rPr>
              <a:t>service </a:t>
            </a:r>
            <a:r>
              <a:rPr dirty="0" sz="1900" spc="75">
                <a:latin typeface="Verdana"/>
                <a:cs typeface="Verdana"/>
              </a:rPr>
              <a:t>that </a:t>
            </a:r>
            <a:r>
              <a:rPr dirty="0" sz="1900" spc="45">
                <a:latin typeface="Verdana"/>
                <a:cs typeface="Verdana"/>
              </a:rPr>
              <a:t>allows </a:t>
            </a:r>
            <a:r>
              <a:rPr dirty="0" sz="1900" spc="65">
                <a:latin typeface="Verdana"/>
                <a:cs typeface="Verdana"/>
              </a:rPr>
              <a:t>developers </a:t>
            </a:r>
            <a:r>
              <a:rPr dirty="0" sz="1900" spc="100">
                <a:latin typeface="Verdana"/>
                <a:cs typeface="Verdana"/>
              </a:rPr>
              <a:t>to </a:t>
            </a:r>
            <a:r>
              <a:rPr dirty="0" sz="1900" spc="30">
                <a:latin typeface="Verdana"/>
                <a:cs typeface="Verdana"/>
              </a:rPr>
              <a:t>store, </a:t>
            </a:r>
            <a:r>
              <a:rPr dirty="0" sz="1900" spc="15">
                <a:latin typeface="Verdana"/>
                <a:cs typeface="Verdana"/>
              </a:rPr>
              <a:t>share, </a:t>
            </a:r>
            <a:r>
              <a:rPr dirty="0" sz="1900" spc="80">
                <a:latin typeface="Verdana"/>
                <a:cs typeface="Verdana"/>
              </a:rPr>
              <a:t>and </a:t>
            </a:r>
            <a:r>
              <a:rPr dirty="0" sz="1900" spc="85">
                <a:latin typeface="Verdana"/>
                <a:cs typeface="Verdana"/>
              </a:rPr>
              <a:t> </a:t>
            </a:r>
            <a:r>
              <a:rPr dirty="0" sz="1900" spc="70">
                <a:latin typeface="Verdana"/>
                <a:cs typeface="Verdana"/>
              </a:rPr>
              <a:t>manage Docker </a:t>
            </a:r>
            <a:r>
              <a:rPr dirty="0" sz="1900" spc="75">
                <a:latin typeface="Verdana"/>
                <a:cs typeface="Verdana"/>
              </a:rPr>
              <a:t>container </a:t>
            </a:r>
            <a:r>
              <a:rPr dirty="0" sz="1900" spc="60">
                <a:latin typeface="Verdana"/>
                <a:cs typeface="Verdana"/>
              </a:rPr>
              <a:t>images </a:t>
            </a:r>
            <a:r>
              <a:rPr dirty="0" sz="1900" spc="85">
                <a:latin typeface="Verdana"/>
                <a:cs typeface="Verdana"/>
              </a:rPr>
              <a:t>for </a:t>
            </a:r>
            <a:r>
              <a:rPr dirty="0" sz="1900" spc="55">
                <a:latin typeface="Verdana"/>
                <a:cs typeface="Verdana"/>
              </a:rPr>
              <a:t>building </a:t>
            </a:r>
            <a:r>
              <a:rPr dirty="0" sz="1900" spc="80">
                <a:latin typeface="Verdana"/>
                <a:cs typeface="Verdana"/>
              </a:rPr>
              <a:t>and </a:t>
            </a:r>
            <a:r>
              <a:rPr dirty="0" sz="1900" spc="85">
                <a:latin typeface="Verdana"/>
                <a:cs typeface="Verdana"/>
              </a:rPr>
              <a:t> </a:t>
            </a:r>
            <a:r>
              <a:rPr dirty="0" sz="1900" spc="60">
                <a:latin typeface="Verdana"/>
                <a:cs typeface="Verdana"/>
              </a:rPr>
              <a:t>deploying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70">
                <a:latin typeface="Verdana"/>
                <a:cs typeface="Verdana"/>
              </a:rPr>
              <a:t>applications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5">
                <a:latin typeface="Verdana"/>
                <a:cs typeface="Verdana"/>
              </a:rPr>
              <a:t>in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70">
                <a:latin typeface="Verdana"/>
                <a:cs typeface="Verdana"/>
              </a:rPr>
              <a:t>containerized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35">
                <a:latin typeface="Verdana"/>
                <a:cs typeface="Verdana"/>
              </a:rPr>
              <a:t>environments.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950">
              <a:latin typeface="Verdana"/>
              <a:cs typeface="Verdana"/>
            </a:endParaRPr>
          </a:p>
          <a:p>
            <a:pPr marL="648335">
              <a:lnSpc>
                <a:spcPct val="100000"/>
              </a:lnSpc>
              <a:spcBef>
                <a:spcPts val="5"/>
              </a:spcBef>
            </a:pPr>
            <a:r>
              <a:rPr dirty="0" sz="2850" spc="-80" b="1">
                <a:solidFill>
                  <a:srgbClr val="FFFFFF"/>
                </a:solidFill>
                <a:latin typeface="Verdana"/>
                <a:cs typeface="Verdana"/>
              </a:rPr>
              <a:t>Pull</a:t>
            </a:r>
            <a:endParaRPr sz="285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3485"/>
              </a:spcBef>
            </a:pPr>
            <a:r>
              <a:rPr dirty="0" sz="1900" spc="10">
                <a:latin typeface="Verdana"/>
                <a:cs typeface="Verdana"/>
              </a:rPr>
              <a:t>H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-10">
                <a:latin typeface="Verdana"/>
                <a:cs typeface="Verdana"/>
              </a:rPr>
              <a:t>ll</a:t>
            </a:r>
            <a:r>
              <a:rPr dirty="0" sz="1900" spc="100">
                <a:latin typeface="Verdana"/>
                <a:cs typeface="Verdana"/>
              </a:rPr>
              <a:t>o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85">
                <a:latin typeface="Verdana"/>
                <a:cs typeface="Verdana"/>
              </a:rPr>
              <a:t>W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-10">
                <a:latin typeface="Verdana"/>
                <a:cs typeface="Verdana"/>
              </a:rPr>
              <a:t>l</a:t>
            </a:r>
            <a:r>
              <a:rPr dirty="0" sz="1900" spc="145">
                <a:latin typeface="Verdana"/>
                <a:cs typeface="Verdana"/>
              </a:rPr>
              <a:t>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40">
                <a:latin typeface="Verdana"/>
                <a:cs typeface="Verdana"/>
              </a:rPr>
              <a:t>p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100">
                <a:latin typeface="Verdana"/>
                <a:cs typeface="Verdana"/>
              </a:rPr>
              <a:t>o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45">
                <a:latin typeface="Verdana"/>
                <a:cs typeface="Verdana"/>
              </a:rPr>
              <a:t>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60">
                <a:latin typeface="Verdana"/>
                <a:cs typeface="Verdana"/>
              </a:rPr>
              <a:t>n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-20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88900" marR="2035810">
              <a:lnSpc>
                <a:spcPct val="115100"/>
              </a:lnSpc>
            </a:pPr>
            <a:r>
              <a:rPr dirty="0" sz="1900" spc="40">
                <a:latin typeface="Verdana"/>
                <a:cs typeface="Verdana"/>
              </a:rPr>
              <a:t>Also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40">
                <a:latin typeface="Verdana"/>
                <a:cs typeface="Verdana"/>
              </a:rPr>
              <a:t>pull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the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0">
                <a:latin typeface="Verdana"/>
                <a:cs typeface="Verdana"/>
              </a:rPr>
              <a:t>docker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65">
                <a:latin typeface="Verdana"/>
                <a:cs typeface="Verdana"/>
              </a:rPr>
              <a:t>image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85">
                <a:latin typeface="Verdana"/>
                <a:cs typeface="Verdana"/>
              </a:rPr>
              <a:t>from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45">
                <a:latin typeface="Verdana"/>
                <a:cs typeface="Verdana"/>
              </a:rPr>
              <a:t>DHub </a:t>
            </a:r>
            <a:r>
              <a:rPr dirty="0" sz="1900" spc="-650">
                <a:latin typeface="Verdana"/>
                <a:cs typeface="Verdana"/>
              </a:rPr>
              <a:t> 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45">
                <a:latin typeface="Verdana"/>
                <a:cs typeface="Verdana"/>
              </a:rPr>
              <a:t>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l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-20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54037"/>
            <a:ext cx="16230600" cy="303530"/>
            <a:chOff x="1028700" y="754037"/>
            <a:chExt cx="16230600" cy="303530"/>
          </a:xfrm>
        </p:grpSpPr>
        <p:sp>
          <p:nvSpPr>
            <p:cNvPr id="3" name="object 3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86032" y="782613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3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3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09144" y="782612"/>
              <a:ext cx="782320" cy="123189"/>
            </a:xfrm>
            <a:custGeom>
              <a:avLst/>
              <a:gdLst/>
              <a:ahLst/>
              <a:cxnLst/>
              <a:rect l="l" t="t" r="r" b="b"/>
              <a:pathLst>
                <a:path w="782320" h="123190">
                  <a:moveTo>
                    <a:pt x="0" y="0"/>
                  </a:moveTo>
                  <a:lnTo>
                    <a:pt x="658799" y="0"/>
                  </a:lnTo>
                  <a:lnTo>
                    <a:pt x="682908" y="2385"/>
                  </a:lnTo>
                  <a:lnTo>
                    <a:pt x="727043" y="20666"/>
                  </a:lnTo>
                  <a:lnTo>
                    <a:pt x="761139" y="54762"/>
                  </a:lnTo>
                  <a:lnTo>
                    <a:pt x="779420" y="98897"/>
                  </a:lnTo>
                  <a:lnTo>
                    <a:pt x="781762" y="122573"/>
                  </a:lnTo>
                </a:path>
              </a:pathLst>
            </a:custGeom>
            <a:ln w="57149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9369" y="877476"/>
              <a:ext cx="180113" cy="17972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1248724"/>
            <a:ext cx="7791449" cy="4600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0" y="4363953"/>
            <a:ext cx="8791574" cy="55530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54037"/>
            <a:ext cx="16230600" cy="303530"/>
            <a:chOff x="1028700" y="754037"/>
            <a:chExt cx="16230600" cy="303530"/>
          </a:xfrm>
        </p:grpSpPr>
        <p:sp>
          <p:nvSpPr>
            <p:cNvPr id="3" name="object 3"/>
            <p:cNvSpPr/>
            <p:nvPr/>
          </p:nvSpPr>
          <p:spPr>
            <a:xfrm>
              <a:off x="1028700" y="924609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6686032" y="782613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3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3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809144" y="782612"/>
              <a:ext cx="782320" cy="123189"/>
            </a:xfrm>
            <a:custGeom>
              <a:avLst/>
              <a:gdLst/>
              <a:ahLst/>
              <a:cxnLst/>
              <a:rect l="l" t="t" r="r" b="b"/>
              <a:pathLst>
                <a:path w="782320" h="123190">
                  <a:moveTo>
                    <a:pt x="0" y="0"/>
                  </a:moveTo>
                  <a:lnTo>
                    <a:pt x="658799" y="0"/>
                  </a:lnTo>
                  <a:lnTo>
                    <a:pt x="682908" y="2385"/>
                  </a:lnTo>
                  <a:lnTo>
                    <a:pt x="727043" y="20666"/>
                  </a:lnTo>
                  <a:lnTo>
                    <a:pt x="761139" y="54762"/>
                  </a:lnTo>
                  <a:lnTo>
                    <a:pt x="779420" y="98897"/>
                  </a:lnTo>
                  <a:lnTo>
                    <a:pt x="781762" y="122573"/>
                  </a:lnTo>
                </a:path>
              </a:pathLst>
            </a:custGeom>
            <a:ln w="57149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9369" y="877476"/>
              <a:ext cx="180113" cy="179723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514662" y="2590981"/>
            <a:ext cx="5019675" cy="122555"/>
          </a:xfrm>
          <a:custGeom>
            <a:avLst/>
            <a:gdLst/>
            <a:ahLst/>
            <a:cxnLst/>
            <a:rect l="l" t="t" r="r" b="b"/>
            <a:pathLst>
              <a:path w="5019675" h="122555">
                <a:moveTo>
                  <a:pt x="0" y="0"/>
                </a:moveTo>
                <a:lnTo>
                  <a:pt x="4697830" y="0"/>
                </a:lnTo>
                <a:lnTo>
                  <a:pt x="4744609" y="2223"/>
                </a:lnTo>
                <a:lnTo>
                  <a:pt x="4790129" y="8758"/>
                </a:lnTo>
                <a:lnTo>
                  <a:pt x="4834188" y="19400"/>
                </a:lnTo>
                <a:lnTo>
                  <a:pt x="4876582" y="33947"/>
                </a:lnTo>
                <a:lnTo>
                  <a:pt x="4917107" y="52195"/>
                </a:lnTo>
                <a:lnTo>
                  <a:pt x="4955560" y="73939"/>
                </a:lnTo>
                <a:lnTo>
                  <a:pt x="4991737" y="98978"/>
                </a:lnTo>
                <a:lnTo>
                  <a:pt x="5019244" y="121939"/>
                </a:lnTo>
              </a:path>
            </a:pathLst>
          </a:custGeom>
          <a:ln w="95249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12493" y="3539550"/>
            <a:ext cx="266700" cy="80645"/>
          </a:xfrm>
          <a:custGeom>
            <a:avLst/>
            <a:gdLst/>
            <a:ahLst/>
            <a:cxnLst/>
            <a:rect l="l" t="t" r="r" b="b"/>
            <a:pathLst>
              <a:path w="266700" h="80645">
                <a:moveTo>
                  <a:pt x="266674" y="0"/>
                </a:moveTo>
                <a:lnTo>
                  <a:pt x="219276" y="27935"/>
                </a:lnTo>
                <a:lnTo>
                  <a:pt x="178751" y="46183"/>
                </a:lnTo>
                <a:lnTo>
                  <a:pt x="136357" y="60729"/>
                </a:lnTo>
                <a:lnTo>
                  <a:pt x="92298" y="71372"/>
                </a:lnTo>
                <a:lnTo>
                  <a:pt x="46778" y="77907"/>
                </a:lnTo>
                <a:lnTo>
                  <a:pt x="0" y="80130"/>
                </a:lnTo>
              </a:path>
            </a:pathLst>
          </a:custGeom>
          <a:ln w="95249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22363" y="2590981"/>
            <a:ext cx="92710" cy="8890"/>
          </a:xfrm>
          <a:custGeom>
            <a:avLst/>
            <a:gdLst/>
            <a:ahLst/>
            <a:cxnLst/>
            <a:rect l="l" t="t" r="r" b="b"/>
            <a:pathLst>
              <a:path w="92709" h="8889">
                <a:moveTo>
                  <a:pt x="0" y="8758"/>
                </a:moveTo>
                <a:lnTo>
                  <a:pt x="45520" y="2223"/>
                </a:lnTo>
                <a:lnTo>
                  <a:pt x="92298" y="0"/>
                </a:lnTo>
              </a:path>
            </a:pathLst>
          </a:custGeom>
          <a:ln w="95249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1123" y="2120800"/>
            <a:ext cx="4498340" cy="940435"/>
          </a:xfrm>
          <a:custGeom>
            <a:avLst/>
            <a:gdLst/>
            <a:ahLst/>
            <a:cxnLst/>
            <a:rect l="l" t="t" r="r" b="b"/>
            <a:pathLst>
              <a:path w="4498340" h="940435">
                <a:moveTo>
                  <a:pt x="4212566" y="940362"/>
                </a:moveTo>
                <a:lnTo>
                  <a:pt x="285749" y="940362"/>
                </a:lnTo>
                <a:lnTo>
                  <a:pt x="239399" y="936622"/>
                </a:lnTo>
                <a:lnTo>
                  <a:pt x="195430" y="925794"/>
                </a:lnTo>
                <a:lnTo>
                  <a:pt x="154431" y="908467"/>
                </a:lnTo>
                <a:lnTo>
                  <a:pt x="116989" y="885228"/>
                </a:lnTo>
                <a:lnTo>
                  <a:pt x="83694" y="856667"/>
                </a:lnTo>
                <a:lnTo>
                  <a:pt x="55133" y="823372"/>
                </a:lnTo>
                <a:lnTo>
                  <a:pt x="31894" y="785930"/>
                </a:lnTo>
                <a:lnTo>
                  <a:pt x="14567" y="744931"/>
                </a:lnTo>
                <a:lnTo>
                  <a:pt x="3739" y="700962"/>
                </a:lnTo>
                <a:lnTo>
                  <a:pt x="0" y="654613"/>
                </a:lnTo>
                <a:lnTo>
                  <a:pt x="0" y="285748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4212565" y="0"/>
                </a:lnTo>
                <a:lnTo>
                  <a:pt x="4258915" y="3739"/>
                </a:lnTo>
                <a:lnTo>
                  <a:pt x="4302884" y="14567"/>
                </a:lnTo>
                <a:lnTo>
                  <a:pt x="4343883" y="31894"/>
                </a:lnTo>
                <a:lnTo>
                  <a:pt x="4381325" y="55133"/>
                </a:lnTo>
                <a:lnTo>
                  <a:pt x="4414620" y="83694"/>
                </a:lnTo>
                <a:lnTo>
                  <a:pt x="4443181" y="116989"/>
                </a:lnTo>
                <a:lnTo>
                  <a:pt x="4466419" y="154431"/>
                </a:lnTo>
                <a:lnTo>
                  <a:pt x="4483747" y="195430"/>
                </a:lnTo>
                <a:lnTo>
                  <a:pt x="4494574" y="239399"/>
                </a:lnTo>
                <a:lnTo>
                  <a:pt x="4498314" y="285748"/>
                </a:lnTo>
                <a:lnTo>
                  <a:pt x="4498314" y="654613"/>
                </a:lnTo>
                <a:lnTo>
                  <a:pt x="4494574" y="700962"/>
                </a:lnTo>
                <a:lnTo>
                  <a:pt x="4483747" y="744931"/>
                </a:lnTo>
                <a:lnTo>
                  <a:pt x="4466419" y="785930"/>
                </a:lnTo>
                <a:lnTo>
                  <a:pt x="4443181" y="823372"/>
                </a:lnTo>
                <a:lnTo>
                  <a:pt x="4414620" y="856667"/>
                </a:lnTo>
                <a:lnTo>
                  <a:pt x="4381325" y="885228"/>
                </a:lnTo>
                <a:lnTo>
                  <a:pt x="4343883" y="908467"/>
                </a:lnTo>
                <a:lnTo>
                  <a:pt x="4302884" y="925794"/>
                </a:lnTo>
                <a:lnTo>
                  <a:pt x="4258915" y="936622"/>
                </a:lnTo>
                <a:lnTo>
                  <a:pt x="4212566" y="940362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664504" y="4835124"/>
            <a:ext cx="31750" cy="131445"/>
          </a:xfrm>
          <a:custGeom>
            <a:avLst/>
            <a:gdLst/>
            <a:ahLst/>
            <a:cxnLst/>
            <a:rect l="l" t="t" r="r" b="b"/>
            <a:pathLst>
              <a:path w="31750" h="131445">
                <a:moveTo>
                  <a:pt x="0" y="0"/>
                </a:moveTo>
                <a:lnTo>
                  <a:pt x="14547" y="42397"/>
                </a:lnTo>
                <a:lnTo>
                  <a:pt x="25191" y="86459"/>
                </a:lnTo>
                <a:lnTo>
                  <a:pt x="31569" y="130886"/>
                </a:lnTo>
              </a:path>
            </a:pathLst>
          </a:custGeom>
          <a:ln w="95249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31337" y="5853245"/>
            <a:ext cx="464820" cy="437515"/>
          </a:xfrm>
          <a:custGeom>
            <a:avLst/>
            <a:gdLst/>
            <a:ahLst/>
            <a:cxnLst/>
            <a:rect l="l" t="t" r="r" b="b"/>
            <a:pathLst>
              <a:path w="464820" h="437514">
                <a:moveTo>
                  <a:pt x="464736" y="0"/>
                </a:moveTo>
                <a:lnTo>
                  <a:pt x="458359" y="44426"/>
                </a:lnTo>
                <a:lnTo>
                  <a:pt x="447715" y="88489"/>
                </a:lnTo>
                <a:lnTo>
                  <a:pt x="433167" y="130886"/>
                </a:lnTo>
                <a:lnTo>
                  <a:pt x="414918" y="171415"/>
                </a:lnTo>
                <a:lnTo>
                  <a:pt x="393171" y="209871"/>
                </a:lnTo>
                <a:lnTo>
                  <a:pt x="368131" y="246050"/>
                </a:lnTo>
                <a:lnTo>
                  <a:pt x="340001" y="279751"/>
                </a:lnTo>
                <a:lnTo>
                  <a:pt x="308983" y="310768"/>
                </a:lnTo>
                <a:lnTo>
                  <a:pt x="275283" y="338899"/>
                </a:lnTo>
                <a:lnTo>
                  <a:pt x="239103" y="363939"/>
                </a:lnTo>
                <a:lnTo>
                  <a:pt x="200647" y="385685"/>
                </a:lnTo>
                <a:lnTo>
                  <a:pt x="160119" y="403934"/>
                </a:lnTo>
                <a:lnTo>
                  <a:pt x="117721" y="418482"/>
                </a:lnTo>
                <a:lnTo>
                  <a:pt x="73659" y="429126"/>
                </a:lnTo>
                <a:lnTo>
                  <a:pt x="28134" y="435661"/>
                </a:lnTo>
                <a:lnTo>
                  <a:pt x="0" y="436999"/>
                </a:lnTo>
              </a:path>
            </a:pathLst>
          </a:custGeom>
          <a:ln w="95249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028700" y="4967108"/>
            <a:ext cx="467359" cy="1323340"/>
          </a:xfrm>
          <a:custGeom>
            <a:avLst/>
            <a:gdLst/>
            <a:ahLst/>
            <a:cxnLst/>
            <a:rect l="l" t="t" r="r" b="b"/>
            <a:pathLst>
              <a:path w="467359" h="1323339">
                <a:moveTo>
                  <a:pt x="467117" y="1323136"/>
                </a:moveTo>
                <a:lnTo>
                  <a:pt x="393458" y="1315263"/>
                </a:lnTo>
                <a:lnTo>
                  <a:pt x="349396" y="1304620"/>
                </a:lnTo>
                <a:lnTo>
                  <a:pt x="306998" y="1290072"/>
                </a:lnTo>
                <a:lnTo>
                  <a:pt x="266470" y="1271823"/>
                </a:lnTo>
                <a:lnTo>
                  <a:pt x="228014" y="1250076"/>
                </a:lnTo>
                <a:lnTo>
                  <a:pt x="191834" y="1225036"/>
                </a:lnTo>
                <a:lnTo>
                  <a:pt x="158134" y="1196905"/>
                </a:lnTo>
                <a:lnTo>
                  <a:pt x="127116" y="1165888"/>
                </a:lnTo>
                <a:lnTo>
                  <a:pt x="98986" y="1132188"/>
                </a:lnTo>
                <a:lnTo>
                  <a:pt x="73946" y="1096008"/>
                </a:lnTo>
                <a:lnTo>
                  <a:pt x="52199" y="1057552"/>
                </a:lnTo>
                <a:lnTo>
                  <a:pt x="33950" y="1017023"/>
                </a:lnTo>
                <a:lnTo>
                  <a:pt x="19402" y="974626"/>
                </a:lnTo>
                <a:lnTo>
                  <a:pt x="8759" y="930564"/>
                </a:lnTo>
                <a:lnTo>
                  <a:pt x="2223" y="885039"/>
                </a:lnTo>
                <a:lnTo>
                  <a:pt x="0" y="838257"/>
                </a:lnTo>
                <a:lnTo>
                  <a:pt x="0" y="46782"/>
                </a:lnTo>
                <a:lnTo>
                  <a:pt x="2223" y="0"/>
                </a:lnTo>
              </a:path>
            </a:pathLst>
          </a:custGeom>
          <a:ln w="95249">
            <a:solidFill>
              <a:srgbClr val="2925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91123" y="4057938"/>
            <a:ext cx="4498340" cy="940435"/>
          </a:xfrm>
          <a:custGeom>
            <a:avLst/>
            <a:gdLst/>
            <a:ahLst/>
            <a:cxnLst/>
            <a:rect l="l" t="t" r="r" b="b"/>
            <a:pathLst>
              <a:path w="4498340" h="940435">
                <a:moveTo>
                  <a:pt x="4212566" y="940362"/>
                </a:moveTo>
                <a:lnTo>
                  <a:pt x="285748" y="940362"/>
                </a:lnTo>
                <a:lnTo>
                  <a:pt x="239399" y="936622"/>
                </a:lnTo>
                <a:lnTo>
                  <a:pt x="195430" y="925794"/>
                </a:lnTo>
                <a:lnTo>
                  <a:pt x="154431" y="908467"/>
                </a:lnTo>
                <a:lnTo>
                  <a:pt x="116989" y="885228"/>
                </a:lnTo>
                <a:lnTo>
                  <a:pt x="83694" y="856667"/>
                </a:lnTo>
                <a:lnTo>
                  <a:pt x="55133" y="823372"/>
                </a:lnTo>
                <a:lnTo>
                  <a:pt x="31894" y="785930"/>
                </a:lnTo>
                <a:lnTo>
                  <a:pt x="14567" y="744931"/>
                </a:lnTo>
                <a:lnTo>
                  <a:pt x="3739" y="700962"/>
                </a:lnTo>
                <a:lnTo>
                  <a:pt x="0" y="654613"/>
                </a:lnTo>
                <a:lnTo>
                  <a:pt x="0" y="285748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8" y="0"/>
                </a:lnTo>
                <a:lnTo>
                  <a:pt x="4212566" y="0"/>
                </a:lnTo>
                <a:lnTo>
                  <a:pt x="4258915" y="3739"/>
                </a:lnTo>
                <a:lnTo>
                  <a:pt x="4302884" y="14567"/>
                </a:lnTo>
                <a:lnTo>
                  <a:pt x="4343883" y="31894"/>
                </a:lnTo>
                <a:lnTo>
                  <a:pt x="4381325" y="55133"/>
                </a:lnTo>
                <a:lnTo>
                  <a:pt x="4414620" y="83694"/>
                </a:lnTo>
                <a:lnTo>
                  <a:pt x="4443181" y="116989"/>
                </a:lnTo>
                <a:lnTo>
                  <a:pt x="4466419" y="154431"/>
                </a:lnTo>
                <a:lnTo>
                  <a:pt x="4483747" y="195430"/>
                </a:lnTo>
                <a:lnTo>
                  <a:pt x="4494574" y="239399"/>
                </a:lnTo>
                <a:lnTo>
                  <a:pt x="4498314" y="285748"/>
                </a:lnTo>
                <a:lnTo>
                  <a:pt x="4498314" y="654613"/>
                </a:lnTo>
                <a:lnTo>
                  <a:pt x="4494574" y="700962"/>
                </a:lnTo>
                <a:lnTo>
                  <a:pt x="4483747" y="744931"/>
                </a:lnTo>
                <a:lnTo>
                  <a:pt x="4466419" y="785930"/>
                </a:lnTo>
                <a:lnTo>
                  <a:pt x="4443181" y="823372"/>
                </a:lnTo>
                <a:lnTo>
                  <a:pt x="4414620" y="856667"/>
                </a:lnTo>
                <a:lnTo>
                  <a:pt x="4381325" y="885228"/>
                </a:lnTo>
                <a:lnTo>
                  <a:pt x="4343883" y="908467"/>
                </a:lnTo>
                <a:lnTo>
                  <a:pt x="4302884" y="925794"/>
                </a:lnTo>
                <a:lnTo>
                  <a:pt x="4258915" y="936622"/>
                </a:lnTo>
                <a:lnTo>
                  <a:pt x="4212566" y="940362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7055" y="1705436"/>
            <a:ext cx="8877298" cy="22097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7055" y="4310234"/>
            <a:ext cx="8877298" cy="4924424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933930" y="2335620"/>
            <a:ext cx="1285875" cy="4635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235" b="1">
                <a:latin typeface="Verdana"/>
                <a:cs typeface="Verdana"/>
              </a:rPr>
              <a:t>C</a:t>
            </a:r>
            <a:r>
              <a:rPr dirty="0" sz="2850" spc="-100" b="1">
                <a:latin typeface="Verdana"/>
                <a:cs typeface="Verdana"/>
              </a:rPr>
              <a:t>h</a:t>
            </a:r>
            <a:r>
              <a:rPr dirty="0" sz="2850" spc="-5" b="1">
                <a:latin typeface="Verdana"/>
                <a:cs typeface="Verdana"/>
              </a:rPr>
              <a:t>e</a:t>
            </a:r>
            <a:r>
              <a:rPr dirty="0" sz="2850" spc="215" b="1">
                <a:latin typeface="Verdana"/>
                <a:cs typeface="Verdana"/>
              </a:rPr>
              <a:t>c</a:t>
            </a:r>
            <a:r>
              <a:rPr dirty="0" sz="2850" spc="-20" b="1">
                <a:latin typeface="Verdana"/>
                <a:cs typeface="Verdana"/>
              </a:rPr>
              <a:t>k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8800" y="4272758"/>
            <a:ext cx="4843780" cy="18624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20"/>
              </a:spcBef>
            </a:pPr>
            <a:r>
              <a:rPr dirty="0" sz="2850" spc="-125" b="1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  <a:spcBef>
                <a:spcPts val="3145"/>
              </a:spcBef>
            </a:pP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90">
                <a:latin typeface="Verdana"/>
                <a:cs typeface="Verdana"/>
              </a:rPr>
              <a:t>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40">
                <a:latin typeface="Verdana"/>
                <a:cs typeface="Verdana"/>
              </a:rPr>
              <a:t>b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60">
                <a:latin typeface="Verdana"/>
                <a:cs typeface="Verdana"/>
              </a:rPr>
              <a:t>h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60">
                <a:latin typeface="Verdana"/>
                <a:cs typeface="Verdana"/>
              </a:rPr>
              <a:t>n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90">
                <a:latin typeface="Verdana"/>
                <a:cs typeface="Verdana"/>
              </a:rPr>
              <a:t>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">
                <a:latin typeface="Verdana"/>
                <a:cs typeface="Verdana"/>
              </a:rPr>
              <a:t>U</a:t>
            </a:r>
            <a:r>
              <a:rPr dirty="0" sz="1900" spc="140">
                <a:latin typeface="Verdana"/>
                <a:cs typeface="Verdana"/>
              </a:rPr>
              <a:t>b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0">
                <a:latin typeface="Verdana"/>
                <a:cs typeface="Verdana"/>
              </a:rPr>
              <a:t>u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5">
                <a:latin typeface="Verdana"/>
                <a:cs typeface="Verdana"/>
              </a:rPr>
              <a:t>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00">
                <a:latin typeface="Verdana"/>
                <a:cs typeface="Verdana"/>
              </a:rPr>
              <a:t>d 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-5">
                <a:latin typeface="Verdana"/>
                <a:cs typeface="Verdana"/>
              </a:rPr>
              <a:t>k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90">
                <a:latin typeface="Verdana"/>
                <a:cs typeface="Verdana"/>
              </a:rPr>
              <a:t>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0">
                <a:latin typeface="Verdana"/>
                <a:cs typeface="Verdana"/>
              </a:rPr>
              <a:t>s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-55">
                <a:latin typeface="Verdana"/>
                <a:cs typeface="Verdana"/>
              </a:rPr>
              <a:t>(</a:t>
            </a:r>
            <a:r>
              <a:rPr dirty="0" sz="1900" spc="140">
                <a:latin typeface="Verdana"/>
                <a:cs typeface="Verdana"/>
              </a:rPr>
              <a:t>b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-50">
                <a:latin typeface="Verdana"/>
                <a:cs typeface="Verdana"/>
              </a:rPr>
              <a:t>)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40">
                <a:latin typeface="Verdana"/>
                <a:cs typeface="Verdana"/>
              </a:rPr>
              <a:t>f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-10">
                <a:latin typeface="Verdana"/>
                <a:cs typeface="Verdana"/>
              </a:rPr>
              <a:t>l</a:t>
            </a:r>
            <a:r>
              <a:rPr dirty="0" sz="1900" spc="140">
                <a:latin typeface="Verdana"/>
                <a:cs typeface="Verdana"/>
              </a:rPr>
              <a:t>d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-200">
                <a:latin typeface="Verdana"/>
                <a:cs typeface="Verdana"/>
              </a:rPr>
              <a:t>.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5">
                <a:latin typeface="Verdana"/>
                <a:cs typeface="Verdana"/>
              </a:rPr>
              <a:t>A</a:t>
            </a:r>
            <a:r>
              <a:rPr dirty="0" sz="1900" spc="140">
                <a:latin typeface="Verdana"/>
                <a:cs typeface="Verdana"/>
              </a:rPr>
              <a:t>f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0">
                <a:latin typeface="Verdana"/>
                <a:cs typeface="Verdana"/>
              </a:rPr>
              <a:t>r 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90">
                <a:latin typeface="Verdana"/>
                <a:cs typeface="Verdana"/>
              </a:rPr>
              <a:t>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110">
                <a:latin typeface="Verdana"/>
                <a:cs typeface="Verdana"/>
              </a:rPr>
              <a:t>w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-245">
                <a:latin typeface="Verdana"/>
                <a:cs typeface="Verdana"/>
              </a:rPr>
              <a:t>I</a:t>
            </a:r>
            <a:r>
              <a:rPr dirty="0" sz="1900" spc="-60">
                <a:latin typeface="Verdana"/>
                <a:cs typeface="Verdana"/>
              </a:rPr>
              <a:t>S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90">
                <a:latin typeface="Verdana"/>
                <a:cs typeface="Verdana"/>
              </a:rPr>
              <a:t>mm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45">
                <a:latin typeface="Verdana"/>
                <a:cs typeface="Verdana"/>
              </a:rPr>
              <a:t>d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18800" y="3071789"/>
            <a:ext cx="2952750" cy="3187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245">
                <a:latin typeface="Verdana"/>
                <a:cs typeface="Verdana"/>
              </a:rPr>
              <a:t>C</a:t>
            </a:r>
            <a:r>
              <a:rPr dirty="0" sz="1900" spc="105">
                <a:latin typeface="Verdana"/>
                <a:cs typeface="Verdana"/>
              </a:rPr>
              <a:t>o</a:t>
            </a:r>
            <a:r>
              <a:rPr dirty="0" sz="1900" spc="65">
                <a:latin typeface="Verdana"/>
                <a:cs typeface="Verdana"/>
              </a:rPr>
              <a:t>n</a:t>
            </a:r>
            <a:r>
              <a:rPr dirty="0" sz="1900" spc="90">
                <a:latin typeface="Verdana"/>
                <a:cs typeface="Verdana"/>
              </a:rPr>
              <a:t>t</a:t>
            </a:r>
            <a:r>
              <a:rPr dirty="0" sz="1900" spc="50">
                <a:latin typeface="Verdana"/>
                <a:cs typeface="Verdana"/>
              </a:rPr>
              <a:t>a</a:t>
            </a:r>
            <a:r>
              <a:rPr dirty="0" sz="1900" spc="-20">
                <a:latin typeface="Verdana"/>
                <a:cs typeface="Verdana"/>
              </a:rPr>
              <a:t>i</a:t>
            </a:r>
            <a:r>
              <a:rPr dirty="0" sz="1900" spc="65">
                <a:latin typeface="Verdana"/>
                <a:cs typeface="Verdana"/>
              </a:rPr>
              <a:t>n</a:t>
            </a:r>
            <a:r>
              <a:rPr dirty="0" sz="1900" spc="95">
                <a:latin typeface="Verdana"/>
                <a:cs typeface="Verdana"/>
              </a:rPr>
              <a:t>e</a:t>
            </a:r>
            <a:r>
              <a:rPr dirty="0" sz="1900" spc="15">
                <a:latin typeface="Verdana"/>
                <a:cs typeface="Verdana"/>
              </a:rPr>
              <a:t>r</a:t>
            </a:r>
            <a:r>
              <a:rPr dirty="0" sz="1900" spc="65">
                <a:latin typeface="Verdana"/>
                <a:cs typeface="Verdana"/>
              </a:rPr>
              <a:t>s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90">
                <a:latin typeface="Verdana"/>
                <a:cs typeface="Verdana"/>
              </a:rPr>
              <a:t>t</a:t>
            </a:r>
            <a:r>
              <a:rPr dirty="0" sz="1900" spc="65">
                <a:latin typeface="Verdana"/>
                <a:cs typeface="Verdana"/>
              </a:rPr>
              <a:t>h</a:t>
            </a:r>
            <a:r>
              <a:rPr dirty="0" sz="1900" spc="50">
                <a:latin typeface="Verdana"/>
                <a:cs typeface="Verdana"/>
              </a:rPr>
              <a:t>a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w</a:t>
            </a:r>
            <a:r>
              <a:rPr dirty="0" sz="1900" spc="100">
                <a:latin typeface="Verdana"/>
                <a:cs typeface="Verdana"/>
              </a:rPr>
              <a:t>e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15">
                <a:latin typeface="Verdana"/>
                <a:cs typeface="Verdana"/>
              </a:rPr>
              <a:t>r</a:t>
            </a:r>
            <a:r>
              <a:rPr dirty="0" sz="1900" spc="55">
                <a:latin typeface="Verdana"/>
                <a:cs typeface="Verdana"/>
              </a:rPr>
              <a:t>u</a:t>
            </a:r>
            <a:r>
              <a:rPr dirty="0" sz="1900" spc="70">
                <a:latin typeface="Verdana"/>
                <a:cs typeface="Verdana"/>
              </a:rPr>
              <a:t>n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82463"/>
            <a:ext cx="16230600" cy="284480"/>
            <a:chOff x="1028700" y="782463"/>
            <a:chExt cx="16230600" cy="284480"/>
          </a:xfrm>
        </p:grpSpPr>
        <p:sp>
          <p:nvSpPr>
            <p:cNvPr id="3" name="object 3"/>
            <p:cNvSpPr/>
            <p:nvPr/>
          </p:nvSpPr>
          <p:spPr>
            <a:xfrm>
              <a:off x="6938728" y="811038"/>
              <a:ext cx="905510" cy="227329"/>
            </a:xfrm>
            <a:custGeom>
              <a:avLst/>
              <a:gdLst/>
              <a:ahLst/>
              <a:cxnLst/>
              <a:rect l="l" t="t" r="r" b="b"/>
              <a:pathLst>
                <a:path w="905509" h="227330">
                  <a:moveTo>
                    <a:pt x="791431" y="227136"/>
                  </a:moveTo>
                  <a:lnTo>
                    <a:pt x="113478" y="227136"/>
                  </a:lnTo>
                  <a:lnTo>
                    <a:pt x="91219" y="224934"/>
                  </a:lnTo>
                  <a:lnTo>
                    <a:pt x="50471" y="208056"/>
                  </a:lnTo>
                  <a:lnTo>
                    <a:pt x="18991" y="176576"/>
                  </a:lnTo>
                  <a:lnTo>
                    <a:pt x="2112" y="135827"/>
                  </a:lnTo>
                  <a:lnTo>
                    <a:pt x="0" y="112661"/>
                  </a:lnTo>
                  <a:lnTo>
                    <a:pt x="2112" y="91308"/>
                  </a:lnTo>
                  <a:lnTo>
                    <a:pt x="18991" y="50560"/>
                  </a:lnTo>
                  <a:lnTo>
                    <a:pt x="50471" y="19080"/>
                  </a:lnTo>
                  <a:lnTo>
                    <a:pt x="91219" y="2201"/>
                  </a:lnTo>
                  <a:lnTo>
                    <a:pt x="113473" y="0"/>
                  </a:lnTo>
                  <a:lnTo>
                    <a:pt x="791436" y="0"/>
                  </a:lnTo>
                  <a:lnTo>
                    <a:pt x="834892" y="8644"/>
                  </a:lnTo>
                  <a:lnTo>
                    <a:pt x="871737" y="33263"/>
                  </a:lnTo>
                  <a:lnTo>
                    <a:pt x="896355" y="70107"/>
                  </a:lnTo>
                  <a:lnTo>
                    <a:pt x="904910" y="112661"/>
                  </a:lnTo>
                  <a:lnTo>
                    <a:pt x="904910" y="114474"/>
                  </a:lnTo>
                  <a:lnTo>
                    <a:pt x="896355" y="157029"/>
                  </a:lnTo>
                  <a:lnTo>
                    <a:pt x="871737" y="193873"/>
                  </a:lnTo>
                  <a:lnTo>
                    <a:pt x="834892" y="218492"/>
                  </a:lnTo>
                  <a:lnTo>
                    <a:pt x="791431" y="227136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1514" y="782463"/>
              <a:ext cx="170574" cy="16939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38657" y="924599"/>
              <a:ext cx="904875" cy="113664"/>
            </a:xfrm>
            <a:custGeom>
              <a:avLst/>
              <a:gdLst/>
              <a:ahLst/>
              <a:cxnLst/>
              <a:rect l="l" t="t" r="r" b="b"/>
              <a:pathLst>
                <a:path w="904875" h="113665">
                  <a:moveTo>
                    <a:pt x="904856" y="1306"/>
                  </a:moveTo>
                  <a:lnTo>
                    <a:pt x="896342" y="43450"/>
                  </a:lnTo>
                  <a:lnTo>
                    <a:pt x="871727" y="80290"/>
                  </a:lnTo>
                  <a:lnTo>
                    <a:pt x="834886" y="104906"/>
                  </a:lnTo>
                  <a:lnTo>
                    <a:pt x="791430" y="113550"/>
                  </a:lnTo>
                  <a:lnTo>
                    <a:pt x="113555" y="113550"/>
                  </a:lnTo>
                  <a:lnTo>
                    <a:pt x="70099" y="104906"/>
                  </a:lnTo>
                  <a:lnTo>
                    <a:pt x="33259" y="80290"/>
                  </a:lnTo>
                  <a:lnTo>
                    <a:pt x="8643" y="43450"/>
                  </a:lnTo>
                  <a:lnTo>
                    <a:pt x="2201" y="22251"/>
                  </a:lnTo>
                  <a:lnTo>
                    <a:pt x="0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082" y="782463"/>
              <a:ext cx="170703" cy="17070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981181" y="1918878"/>
            <a:ext cx="5845175" cy="1990725"/>
            <a:chOff x="981181" y="1918878"/>
            <a:chExt cx="5845175" cy="1990725"/>
          </a:xfrm>
        </p:grpSpPr>
        <p:sp>
          <p:nvSpPr>
            <p:cNvPr id="8" name="object 8"/>
            <p:cNvSpPr/>
            <p:nvPr/>
          </p:nvSpPr>
          <p:spPr>
            <a:xfrm>
              <a:off x="1028699" y="1918878"/>
              <a:ext cx="5749925" cy="1943100"/>
            </a:xfrm>
            <a:custGeom>
              <a:avLst/>
              <a:gdLst/>
              <a:ahLst/>
              <a:cxnLst/>
              <a:rect l="l" t="t" r="r" b="b"/>
              <a:pathLst>
                <a:path w="5749925" h="1943100">
                  <a:moveTo>
                    <a:pt x="5264149" y="1942906"/>
                  </a:moveTo>
                  <a:lnTo>
                    <a:pt x="485771" y="1942906"/>
                  </a:lnTo>
                  <a:lnTo>
                    <a:pt x="437762" y="1940529"/>
                  </a:lnTo>
                  <a:lnTo>
                    <a:pt x="390562" y="1933486"/>
                  </a:lnTo>
                  <a:lnTo>
                    <a:pt x="344494" y="1921908"/>
                  </a:lnTo>
                  <a:lnTo>
                    <a:pt x="299876" y="1905928"/>
                  </a:lnTo>
                  <a:lnTo>
                    <a:pt x="257028" y="1885678"/>
                  </a:lnTo>
                  <a:lnTo>
                    <a:pt x="216266" y="1861290"/>
                  </a:lnTo>
                  <a:lnTo>
                    <a:pt x="177911" y="1832895"/>
                  </a:lnTo>
                  <a:lnTo>
                    <a:pt x="142280" y="1800625"/>
                  </a:lnTo>
                  <a:lnTo>
                    <a:pt x="110010" y="1764994"/>
                  </a:lnTo>
                  <a:lnTo>
                    <a:pt x="81615" y="1726639"/>
                  </a:lnTo>
                  <a:lnTo>
                    <a:pt x="57227" y="1685877"/>
                  </a:lnTo>
                  <a:lnTo>
                    <a:pt x="36977" y="1643029"/>
                  </a:lnTo>
                  <a:lnTo>
                    <a:pt x="20997" y="1598411"/>
                  </a:lnTo>
                  <a:lnTo>
                    <a:pt x="9420" y="1552343"/>
                  </a:lnTo>
                  <a:lnTo>
                    <a:pt x="2377" y="1505144"/>
                  </a:lnTo>
                  <a:lnTo>
                    <a:pt x="0" y="1457131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6"/>
                  </a:lnTo>
                  <a:lnTo>
                    <a:pt x="485772" y="0"/>
                  </a:lnTo>
                  <a:lnTo>
                    <a:pt x="5264148" y="0"/>
                  </a:lnTo>
                  <a:lnTo>
                    <a:pt x="5312158" y="2376"/>
                  </a:lnTo>
                  <a:lnTo>
                    <a:pt x="5359358" y="9420"/>
                  </a:lnTo>
                  <a:lnTo>
                    <a:pt x="5405426" y="20997"/>
                  </a:lnTo>
                  <a:lnTo>
                    <a:pt x="5450044" y="36977"/>
                  </a:lnTo>
                  <a:lnTo>
                    <a:pt x="5492892" y="57227"/>
                  </a:lnTo>
                  <a:lnTo>
                    <a:pt x="5533654" y="81615"/>
                  </a:lnTo>
                  <a:lnTo>
                    <a:pt x="5572009" y="110010"/>
                  </a:lnTo>
                  <a:lnTo>
                    <a:pt x="5607640" y="142280"/>
                  </a:lnTo>
                  <a:lnTo>
                    <a:pt x="5639909" y="177911"/>
                  </a:lnTo>
                  <a:lnTo>
                    <a:pt x="5668304" y="216266"/>
                  </a:lnTo>
                  <a:lnTo>
                    <a:pt x="5692693" y="257028"/>
                  </a:lnTo>
                  <a:lnTo>
                    <a:pt x="5712943" y="299876"/>
                  </a:lnTo>
                  <a:lnTo>
                    <a:pt x="5728923" y="344494"/>
                  </a:lnTo>
                  <a:lnTo>
                    <a:pt x="5740500" y="390562"/>
                  </a:lnTo>
                  <a:lnTo>
                    <a:pt x="5747543" y="437762"/>
                  </a:lnTo>
                  <a:lnTo>
                    <a:pt x="5749920" y="485774"/>
                  </a:lnTo>
                  <a:lnTo>
                    <a:pt x="5749920" y="1457131"/>
                  </a:lnTo>
                  <a:lnTo>
                    <a:pt x="5747543" y="1505144"/>
                  </a:lnTo>
                  <a:lnTo>
                    <a:pt x="5740500" y="1552343"/>
                  </a:lnTo>
                  <a:lnTo>
                    <a:pt x="5728923" y="1598411"/>
                  </a:lnTo>
                  <a:lnTo>
                    <a:pt x="5712943" y="1643029"/>
                  </a:lnTo>
                  <a:lnTo>
                    <a:pt x="5692693" y="1685877"/>
                  </a:lnTo>
                  <a:lnTo>
                    <a:pt x="5668304" y="1726639"/>
                  </a:lnTo>
                  <a:lnTo>
                    <a:pt x="5639909" y="1764994"/>
                  </a:lnTo>
                  <a:lnTo>
                    <a:pt x="5607640" y="1800625"/>
                  </a:lnTo>
                  <a:lnTo>
                    <a:pt x="5572009" y="1832895"/>
                  </a:lnTo>
                  <a:lnTo>
                    <a:pt x="5533654" y="1861290"/>
                  </a:lnTo>
                  <a:lnTo>
                    <a:pt x="5492892" y="1885678"/>
                  </a:lnTo>
                  <a:lnTo>
                    <a:pt x="5450044" y="1905928"/>
                  </a:lnTo>
                  <a:lnTo>
                    <a:pt x="5405426" y="1921908"/>
                  </a:lnTo>
                  <a:lnTo>
                    <a:pt x="5359358" y="1933486"/>
                  </a:lnTo>
                  <a:lnTo>
                    <a:pt x="5312158" y="1940529"/>
                  </a:lnTo>
                  <a:lnTo>
                    <a:pt x="5264149" y="1942906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28806" y="1992357"/>
              <a:ext cx="5749925" cy="1869439"/>
            </a:xfrm>
            <a:custGeom>
              <a:avLst/>
              <a:gdLst/>
              <a:ahLst/>
              <a:cxnLst/>
              <a:rect l="l" t="t" r="r" b="b"/>
              <a:pathLst>
                <a:path w="5749925" h="1869439">
                  <a:moveTo>
                    <a:pt x="5519763" y="0"/>
                  </a:moveTo>
                  <a:lnTo>
                    <a:pt x="5571710" y="36526"/>
                  </a:lnTo>
                  <a:lnTo>
                    <a:pt x="5607339" y="68794"/>
                  </a:lnTo>
                  <a:lnTo>
                    <a:pt x="5639607" y="104423"/>
                  </a:lnTo>
                  <a:lnTo>
                    <a:pt x="5668000" y="142776"/>
                  </a:lnTo>
                  <a:lnTo>
                    <a:pt x="5692387" y="183536"/>
                  </a:lnTo>
                  <a:lnTo>
                    <a:pt x="5712636" y="226382"/>
                  </a:lnTo>
                  <a:lnTo>
                    <a:pt x="5728615" y="270997"/>
                  </a:lnTo>
                  <a:lnTo>
                    <a:pt x="5740192" y="317063"/>
                  </a:lnTo>
                  <a:lnTo>
                    <a:pt x="5747235" y="364260"/>
                  </a:lnTo>
                  <a:lnTo>
                    <a:pt x="5749611" y="412270"/>
                  </a:lnTo>
                  <a:lnTo>
                    <a:pt x="5749611" y="1383574"/>
                  </a:lnTo>
                  <a:lnTo>
                    <a:pt x="5747235" y="1431585"/>
                  </a:lnTo>
                  <a:lnTo>
                    <a:pt x="5740192" y="1478782"/>
                  </a:lnTo>
                  <a:lnTo>
                    <a:pt x="5728615" y="1524847"/>
                  </a:lnTo>
                  <a:lnTo>
                    <a:pt x="5712636" y="1569462"/>
                  </a:lnTo>
                  <a:lnTo>
                    <a:pt x="5692387" y="1612309"/>
                  </a:lnTo>
                  <a:lnTo>
                    <a:pt x="5668000" y="1653068"/>
                  </a:lnTo>
                  <a:lnTo>
                    <a:pt x="5639607" y="1691422"/>
                  </a:lnTo>
                  <a:lnTo>
                    <a:pt x="5607339" y="1727051"/>
                  </a:lnTo>
                  <a:lnTo>
                    <a:pt x="5571710" y="1759318"/>
                  </a:lnTo>
                  <a:lnTo>
                    <a:pt x="5533356" y="1787712"/>
                  </a:lnTo>
                  <a:lnTo>
                    <a:pt x="5492597" y="1812099"/>
                  </a:lnTo>
                  <a:lnTo>
                    <a:pt x="5449751" y="1832348"/>
                  </a:lnTo>
                  <a:lnTo>
                    <a:pt x="5405136" y="1848327"/>
                  </a:lnTo>
                  <a:lnTo>
                    <a:pt x="5359070" y="1859904"/>
                  </a:lnTo>
                  <a:lnTo>
                    <a:pt x="5311873" y="1866946"/>
                  </a:lnTo>
                  <a:lnTo>
                    <a:pt x="5263863" y="1869323"/>
                  </a:lnTo>
                  <a:lnTo>
                    <a:pt x="485748" y="1869323"/>
                  </a:lnTo>
                  <a:lnTo>
                    <a:pt x="437738" y="1866946"/>
                  </a:lnTo>
                  <a:lnTo>
                    <a:pt x="390541" y="1859904"/>
                  </a:lnTo>
                  <a:lnTo>
                    <a:pt x="344476" y="1848327"/>
                  </a:lnTo>
                  <a:lnTo>
                    <a:pt x="299860" y="1832348"/>
                  </a:lnTo>
                  <a:lnTo>
                    <a:pt x="257014" y="1812099"/>
                  </a:lnTo>
                  <a:lnTo>
                    <a:pt x="216255" y="1787712"/>
                  </a:lnTo>
                  <a:lnTo>
                    <a:pt x="177901" y="1759318"/>
                  </a:lnTo>
                  <a:lnTo>
                    <a:pt x="142272" y="1727051"/>
                  </a:lnTo>
                  <a:lnTo>
                    <a:pt x="110004" y="1691422"/>
                  </a:lnTo>
                  <a:lnTo>
                    <a:pt x="81611" y="1653068"/>
                  </a:lnTo>
                  <a:lnTo>
                    <a:pt x="57224" y="1612309"/>
                  </a:lnTo>
                  <a:lnTo>
                    <a:pt x="36975" y="1569462"/>
                  </a:lnTo>
                  <a:lnTo>
                    <a:pt x="20996" y="1524847"/>
                  </a:lnTo>
                  <a:lnTo>
                    <a:pt x="9419" y="1478782"/>
                  </a:lnTo>
                  <a:lnTo>
                    <a:pt x="2376" y="1431585"/>
                  </a:lnTo>
                  <a:lnTo>
                    <a:pt x="0" y="1383574"/>
                  </a:lnTo>
                  <a:lnTo>
                    <a:pt x="0" y="412270"/>
                  </a:lnTo>
                  <a:lnTo>
                    <a:pt x="2376" y="364260"/>
                  </a:lnTo>
                  <a:lnTo>
                    <a:pt x="9419" y="317063"/>
                  </a:lnTo>
                  <a:lnTo>
                    <a:pt x="20996" y="270997"/>
                  </a:lnTo>
                </a:path>
              </a:pathLst>
            </a:custGeom>
            <a:ln w="95249">
              <a:solidFill>
                <a:srgbClr val="DF4D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038178" y="4209834"/>
            <a:ext cx="12426315" cy="5772150"/>
          </a:xfrm>
          <a:custGeom>
            <a:avLst/>
            <a:gdLst/>
            <a:ahLst/>
            <a:cxnLst/>
            <a:rect l="l" t="t" r="r" b="b"/>
            <a:pathLst>
              <a:path w="12426315" h="5772150">
                <a:moveTo>
                  <a:pt x="476349" y="0"/>
                </a:moveTo>
                <a:lnTo>
                  <a:pt x="11940325" y="0"/>
                </a:lnTo>
                <a:lnTo>
                  <a:pt x="11988338" y="2377"/>
                </a:lnTo>
                <a:lnTo>
                  <a:pt x="12035537" y="9420"/>
                </a:lnTo>
                <a:lnTo>
                  <a:pt x="12081604" y="20997"/>
                </a:lnTo>
                <a:lnTo>
                  <a:pt x="12126221" y="36976"/>
                </a:lnTo>
                <a:lnTo>
                  <a:pt x="12169070" y="57226"/>
                </a:lnTo>
                <a:lnTo>
                  <a:pt x="12209831" y="81614"/>
                </a:lnTo>
                <a:lnTo>
                  <a:pt x="12248186" y="110009"/>
                </a:lnTo>
                <a:lnTo>
                  <a:pt x="12283816" y="142278"/>
                </a:lnTo>
                <a:lnTo>
                  <a:pt x="12316085" y="177909"/>
                </a:lnTo>
                <a:lnTo>
                  <a:pt x="12344480" y="216264"/>
                </a:lnTo>
                <a:lnTo>
                  <a:pt x="12368868" y="257025"/>
                </a:lnTo>
                <a:lnTo>
                  <a:pt x="12389118" y="299873"/>
                </a:lnTo>
                <a:lnTo>
                  <a:pt x="12405097" y="344490"/>
                </a:lnTo>
                <a:lnTo>
                  <a:pt x="12416674" y="390557"/>
                </a:lnTo>
                <a:lnTo>
                  <a:pt x="12423718" y="437756"/>
                </a:lnTo>
                <a:lnTo>
                  <a:pt x="12426095" y="485769"/>
                </a:lnTo>
                <a:lnTo>
                  <a:pt x="12426095" y="5289208"/>
                </a:lnTo>
                <a:lnTo>
                  <a:pt x="12423718" y="5337220"/>
                </a:lnTo>
                <a:lnTo>
                  <a:pt x="12416674" y="5384419"/>
                </a:lnTo>
                <a:lnTo>
                  <a:pt x="12405097" y="5430487"/>
                </a:lnTo>
                <a:lnTo>
                  <a:pt x="12389118" y="5475104"/>
                </a:lnTo>
                <a:lnTo>
                  <a:pt x="12368868" y="5517952"/>
                </a:lnTo>
                <a:lnTo>
                  <a:pt x="12344480" y="5558713"/>
                </a:lnTo>
                <a:lnTo>
                  <a:pt x="12316085" y="5597068"/>
                </a:lnTo>
                <a:lnTo>
                  <a:pt x="12283816" y="5632699"/>
                </a:lnTo>
                <a:lnTo>
                  <a:pt x="12248186" y="5664968"/>
                </a:lnTo>
                <a:lnTo>
                  <a:pt x="12209831" y="5693362"/>
                </a:lnTo>
                <a:lnTo>
                  <a:pt x="12169070" y="5717750"/>
                </a:lnTo>
                <a:lnTo>
                  <a:pt x="12126221" y="5738000"/>
                </a:lnTo>
                <a:lnTo>
                  <a:pt x="12081604" y="5753980"/>
                </a:lnTo>
                <a:lnTo>
                  <a:pt x="12035537" y="5765557"/>
                </a:lnTo>
                <a:lnTo>
                  <a:pt x="11991359" y="5772149"/>
                </a:lnTo>
              </a:path>
              <a:path w="12426315" h="5772150">
                <a:moveTo>
                  <a:pt x="425315" y="5772149"/>
                </a:moveTo>
                <a:lnTo>
                  <a:pt x="381137" y="5765557"/>
                </a:lnTo>
                <a:lnTo>
                  <a:pt x="335070" y="5753980"/>
                </a:lnTo>
                <a:lnTo>
                  <a:pt x="290453" y="5738000"/>
                </a:lnTo>
                <a:lnTo>
                  <a:pt x="247604" y="5717750"/>
                </a:lnTo>
                <a:lnTo>
                  <a:pt x="206844" y="5693362"/>
                </a:lnTo>
                <a:lnTo>
                  <a:pt x="168488" y="5664968"/>
                </a:lnTo>
                <a:lnTo>
                  <a:pt x="132858" y="5632699"/>
                </a:lnTo>
                <a:lnTo>
                  <a:pt x="100589" y="5597068"/>
                </a:lnTo>
                <a:lnTo>
                  <a:pt x="72194" y="5558713"/>
                </a:lnTo>
                <a:lnTo>
                  <a:pt x="47806" y="5517952"/>
                </a:lnTo>
                <a:lnTo>
                  <a:pt x="46140" y="5514427"/>
                </a:lnTo>
              </a:path>
              <a:path w="12426315" h="5772150">
                <a:moveTo>
                  <a:pt x="0" y="390557"/>
                </a:moveTo>
                <a:lnTo>
                  <a:pt x="2146" y="382016"/>
                </a:lnTo>
              </a:path>
              <a:path w="12426315" h="5772150">
                <a:moveTo>
                  <a:pt x="11577" y="344490"/>
                </a:moveTo>
                <a:lnTo>
                  <a:pt x="27556" y="299873"/>
                </a:lnTo>
                <a:lnTo>
                  <a:pt x="47806" y="257025"/>
                </a:lnTo>
                <a:lnTo>
                  <a:pt x="72194" y="216264"/>
                </a:lnTo>
                <a:lnTo>
                  <a:pt x="88044" y="194855"/>
                </a:lnTo>
              </a:path>
              <a:path w="12426315" h="5772150">
                <a:moveTo>
                  <a:pt x="168489" y="110009"/>
                </a:moveTo>
                <a:lnTo>
                  <a:pt x="206844" y="81614"/>
                </a:lnTo>
                <a:lnTo>
                  <a:pt x="247604" y="57226"/>
                </a:lnTo>
                <a:lnTo>
                  <a:pt x="290453" y="36976"/>
                </a:lnTo>
                <a:lnTo>
                  <a:pt x="335070" y="20997"/>
                </a:lnTo>
                <a:lnTo>
                  <a:pt x="381137" y="9420"/>
                </a:lnTo>
                <a:lnTo>
                  <a:pt x="428336" y="2377"/>
                </a:lnTo>
                <a:lnTo>
                  <a:pt x="476349" y="0"/>
                </a:lnTo>
              </a:path>
            </a:pathLst>
          </a:custGeom>
          <a:ln w="95250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746614" y="4219254"/>
            <a:ext cx="352425" cy="288290"/>
          </a:xfrm>
          <a:custGeom>
            <a:avLst/>
            <a:gdLst/>
            <a:ahLst/>
            <a:cxnLst/>
            <a:rect l="l" t="t" r="r" b="b"/>
            <a:pathLst>
              <a:path w="352425" h="288289">
                <a:moveTo>
                  <a:pt x="0" y="0"/>
                </a:moveTo>
                <a:lnTo>
                  <a:pt x="46066" y="11577"/>
                </a:lnTo>
                <a:lnTo>
                  <a:pt x="90682" y="27556"/>
                </a:lnTo>
                <a:lnTo>
                  <a:pt x="133529" y="47805"/>
                </a:lnTo>
                <a:lnTo>
                  <a:pt x="174289" y="72193"/>
                </a:lnTo>
                <a:lnTo>
                  <a:pt x="212643" y="100586"/>
                </a:lnTo>
                <a:lnTo>
                  <a:pt x="248273" y="132855"/>
                </a:lnTo>
                <a:lnTo>
                  <a:pt x="280541" y="168484"/>
                </a:lnTo>
                <a:lnTo>
                  <a:pt x="308935" y="206839"/>
                </a:lnTo>
                <a:lnTo>
                  <a:pt x="333322" y="247599"/>
                </a:lnTo>
                <a:lnTo>
                  <a:pt x="352271" y="287694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4521009" y="5563888"/>
            <a:ext cx="3579495" cy="300990"/>
          </a:xfrm>
          <a:custGeom>
            <a:avLst/>
            <a:gdLst/>
            <a:ahLst/>
            <a:cxnLst/>
            <a:rect l="l" t="t" r="r" b="b"/>
            <a:pathLst>
              <a:path w="3579494" h="300989">
                <a:moveTo>
                  <a:pt x="3579391" y="0"/>
                </a:moveTo>
                <a:lnTo>
                  <a:pt x="3558926" y="43449"/>
                </a:lnTo>
                <a:lnTo>
                  <a:pt x="3534539" y="84209"/>
                </a:lnTo>
                <a:lnTo>
                  <a:pt x="3506145" y="122563"/>
                </a:lnTo>
                <a:lnTo>
                  <a:pt x="3473877" y="158193"/>
                </a:lnTo>
                <a:lnTo>
                  <a:pt x="3438247" y="190461"/>
                </a:lnTo>
                <a:lnTo>
                  <a:pt x="3399893" y="218855"/>
                </a:lnTo>
                <a:lnTo>
                  <a:pt x="3359133" y="243242"/>
                </a:lnTo>
                <a:lnTo>
                  <a:pt x="3316286" y="263492"/>
                </a:lnTo>
                <a:lnTo>
                  <a:pt x="3271670" y="279471"/>
                </a:lnTo>
                <a:lnTo>
                  <a:pt x="3225603" y="291048"/>
                </a:lnTo>
                <a:lnTo>
                  <a:pt x="3178405" y="298091"/>
                </a:lnTo>
                <a:lnTo>
                  <a:pt x="3130394" y="300468"/>
                </a:lnTo>
                <a:lnTo>
                  <a:pt x="87340" y="300468"/>
                </a:lnTo>
                <a:lnTo>
                  <a:pt x="39329" y="298091"/>
                </a:lnTo>
                <a:lnTo>
                  <a:pt x="0" y="292222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3807" y="6049990"/>
            <a:ext cx="11048999" cy="3667124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9289896" y="1893573"/>
            <a:ext cx="7982584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20"/>
              <a:t>J</a:t>
            </a:r>
            <a:r>
              <a:rPr dirty="0" spc="975"/>
              <a:t>A</a:t>
            </a:r>
            <a:r>
              <a:rPr dirty="0" spc="1145"/>
              <a:t>V</a:t>
            </a:r>
            <a:r>
              <a:rPr dirty="0" spc="980"/>
              <a:t>A</a:t>
            </a:r>
            <a:r>
              <a:rPr dirty="0" spc="-615"/>
              <a:t> </a:t>
            </a:r>
            <a:r>
              <a:rPr dirty="0" spc="-160"/>
              <a:t>D</a:t>
            </a:r>
            <a:r>
              <a:rPr dirty="0" spc="-265"/>
              <a:t>O</a:t>
            </a:r>
            <a:r>
              <a:rPr dirty="0" spc="-100"/>
              <a:t>C</a:t>
            </a:r>
            <a:r>
              <a:rPr dirty="0" spc="90"/>
              <a:t>K</a:t>
            </a:r>
            <a:r>
              <a:rPr dirty="0" spc="-225"/>
              <a:t>E</a:t>
            </a:r>
            <a:r>
              <a:rPr dirty="0" spc="-130"/>
              <a:t>R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292974" y="2478683"/>
            <a:ext cx="5249545" cy="12198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100" spc="-114" b="1">
                <a:latin typeface="Verdana"/>
                <a:cs typeface="Verdana"/>
              </a:rPr>
              <a:t>Using</a:t>
            </a:r>
            <a:endParaRPr sz="3100">
              <a:latin typeface="Verdana"/>
              <a:cs typeface="Verdana"/>
            </a:endParaRPr>
          </a:p>
          <a:p>
            <a:pPr marL="85090" marR="5080">
              <a:lnSpc>
                <a:spcPct val="114799"/>
              </a:lnSpc>
              <a:spcBef>
                <a:spcPts val="175"/>
              </a:spcBef>
            </a:pPr>
            <a:r>
              <a:rPr dirty="0" sz="1700" spc="80">
                <a:latin typeface="Verdana"/>
                <a:cs typeface="Verdana"/>
              </a:rPr>
              <a:t>the </a:t>
            </a:r>
            <a:r>
              <a:rPr dirty="0" sz="1700" spc="25">
                <a:latin typeface="Verdana"/>
                <a:cs typeface="Verdana"/>
              </a:rPr>
              <a:t>Java </a:t>
            </a:r>
            <a:r>
              <a:rPr dirty="0" sz="1700" spc="65">
                <a:latin typeface="Verdana"/>
                <a:cs typeface="Verdana"/>
              </a:rPr>
              <a:t>Program </a:t>
            </a:r>
            <a:r>
              <a:rPr dirty="0" sz="1700" spc="70">
                <a:latin typeface="Verdana"/>
                <a:cs typeface="Verdana"/>
              </a:rPr>
              <a:t>that </a:t>
            </a:r>
            <a:r>
              <a:rPr dirty="0" sz="1700" spc="90">
                <a:latin typeface="Verdana"/>
                <a:cs typeface="Verdana"/>
              </a:rPr>
              <a:t>we create before we </a:t>
            </a:r>
            <a:r>
              <a:rPr dirty="0" sz="1700" spc="-585">
                <a:latin typeface="Verdana"/>
                <a:cs typeface="Verdana"/>
              </a:rPr>
              <a:t> </a:t>
            </a:r>
            <a:r>
              <a:rPr dirty="0" sz="1700" spc="95">
                <a:latin typeface="Verdana"/>
                <a:cs typeface="Verdana"/>
              </a:rPr>
              <a:t>need</a:t>
            </a:r>
            <a:r>
              <a:rPr dirty="0" sz="1700" spc="-145">
                <a:latin typeface="Verdana"/>
                <a:cs typeface="Verdana"/>
              </a:rPr>
              <a:t> </a:t>
            </a:r>
            <a:r>
              <a:rPr dirty="0" sz="1700" spc="90">
                <a:latin typeface="Verdana"/>
                <a:cs typeface="Verdana"/>
              </a:rPr>
              <a:t>to</a:t>
            </a:r>
            <a:r>
              <a:rPr dirty="0" sz="1700" spc="-145">
                <a:latin typeface="Verdana"/>
                <a:cs typeface="Verdana"/>
              </a:rPr>
              <a:t> </a:t>
            </a:r>
            <a:r>
              <a:rPr dirty="0" sz="1700" spc="45">
                <a:latin typeface="Verdana"/>
                <a:cs typeface="Verdana"/>
              </a:rPr>
              <a:t>run</a:t>
            </a:r>
            <a:r>
              <a:rPr dirty="0" sz="1700" spc="-145">
                <a:latin typeface="Verdana"/>
                <a:cs typeface="Verdana"/>
              </a:rPr>
              <a:t> </a:t>
            </a:r>
            <a:r>
              <a:rPr dirty="0" sz="1700" spc="45">
                <a:latin typeface="Verdana"/>
                <a:cs typeface="Verdana"/>
              </a:rPr>
              <a:t>this</a:t>
            </a:r>
            <a:r>
              <a:rPr dirty="0" sz="1700" spc="-145">
                <a:latin typeface="Verdana"/>
                <a:cs typeface="Verdana"/>
              </a:rPr>
              <a:t> </a:t>
            </a:r>
            <a:r>
              <a:rPr dirty="0" sz="1700" spc="70">
                <a:latin typeface="Verdana"/>
                <a:cs typeface="Verdana"/>
              </a:rPr>
              <a:t>progran</a:t>
            </a:r>
            <a:r>
              <a:rPr dirty="0" sz="1700" spc="-145">
                <a:latin typeface="Verdana"/>
                <a:cs typeface="Verdana"/>
              </a:rPr>
              <a:t> </a:t>
            </a:r>
            <a:r>
              <a:rPr dirty="0" sz="1700" spc="55">
                <a:latin typeface="Verdana"/>
                <a:cs typeface="Verdana"/>
              </a:rPr>
              <a:t>inside</a:t>
            </a:r>
            <a:r>
              <a:rPr dirty="0" sz="1700" spc="-145">
                <a:latin typeface="Verdana"/>
                <a:cs typeface="Verdana"/>
              </a:rPr>
              <a:t> </a:t>
            </a:r>
            <a:r>
              <a:rPr dirty="0" sz="1700" spc="80">
                <a:latin typeface="Verdana"/>
                <a:cs typeface="Verdana"/>
              </a:rPr>
              <a:t>the</a:t>
            </a:r>
            <a:r>
              <a:rPr dirty="0" sz="1700" spc="-145">
                <a:latin typeface="Verdana"/>
                <a:cs typeface="Verdana"/>
              </a:rPr>
              <a:t> </a:t>
            </a:r>
            <a:r>
              <a:rPr dirty="0" sz="1700" spc="75">
                <a:latin typeface="Verdana"/>
                <a:cs typeface="Verdana"/>
              </a:rPr>
              <a:t>Container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2990" y="4769640"/>
            <a:ext cx="5046980" cy="121983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100" spc="-615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00" spc="-125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00" spc="-35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4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00" spc="20" b="1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100" spc="-135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00" spc="-13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00" spc="7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00" spc="-130" b="1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endParaRPr sz="3100">
              <a:latin typeface="Verdana"/>
              <a:cs typeface="Verdana"/>
            </a:endParaRPr>
          </a:p>
          <a:p>
            <a:pPr marL="12700" marR="5080">
              <a:lnSpc>
                <a:spcPct val="114799"/>
              </a:lnSpc>
              <a:spcBef>
                <a:spcPts val="175"/>
              </a:spcBef>
            </a:pPr>
            <a:r>
              <a:rPr dirty="0" sz="1700" spc="20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20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00" spc="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12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-1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700" spc="-5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204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11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10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1700" spc="30">
                <a:solidFill>
                  <a:srgbClr val="FFFFFF"/>
                </a:solidFill>
                <a:latin typeface="Verdana"/>
                <a:cs typeface="Verdana"/>
              </a:rPr>
              <a:t>line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526848" y="4769640"/>
            <a:ext cx="1487805" cy="922019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3100" spc="229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100" spc="-75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00" spc="-3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00" spc="-85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70" b="1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00" spc="-25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82462"/>
            <a:ext cx="16230600" cy="284480"/>
            <a:chOff x="1028700" y="782462"/>
            <a:chExt cx="16230600" cy="284480"/>
          </a:xfrm>
        </p:grpSpPr>
        <p:sp>
          <p:nvSpPr>
            <p:cNvPr id="3" name="object 3"/>
            <p:cNvSpPr/>
            <p:nvPr/>
          </p:nvSpPr>
          <p:spPr>
            <a:xfrm>
              <a:off x="6938728" y="811037"/>
              <a:ext cx="905510" cy="227329"/>
            </a:xfrm>
            <a:custGeom>
              <a:avLst/>
              <a:gdLst/>
              <a:ahLst/>
              <a:cxnLst/>
              <a:rect l="l" t="t" r="r" b="b"/>
              <a:pathLst>
                <a:path w="905509" h="227330">
                  <a:moveTo>
                    <a:pt x="791431" y="227137"/>
                  </a:moveTo>
                  <a:lnTo>
                    <a:pt x="113478" y="227137"/>
                  </a:lnTo>
                  <a:lnTo>
                    <a:pt x="91219" y="224934"/>
                  </a:lnTo>
                  <a:lnTo>
                    <a:pt x="50471" y="208056"/>
                  </a:lnTo>
                  <a:lnTo>
                    <a:pt x="18991" y="176576"/>
                  </a:lnTo>
                  <a:lnTo>
                    <a:pt x="2112" y="135827"/>
                  </a:lnTo>
                  <a:lnTo>
                    <a:pt x="0" y="114475"/>
                  </a:lnTo>
                  <a:lnTo>
                    <a:pt x="0" y="112661"/>
                  </a:lnTo>
                  <a:lnTo>
                    <a:pt x="8555" y="70107"/>
                  </a:lnTo>
                  <a:lnTo>
                    <a:pt x="33174" y="33263"/>
                  </a:lnTo>
                  <a:lnTo>
                    <a:pt x="70018" y="8644"/>
                  </a:lnTo>
                  <a:lnTo>
                    <a:pt x="113474" y="0"/>
                  </a:lnTo>
                  <a:lnTo>
                    <a:pt x="791436" y="0"/>
                  </a:lnTo>
                  <a:lnTo>
                    <a:pt x="834892" y="8644"/>
                  </a:lnTo>
                  <a:lnTo>
                    <a:pt x="871737" y="33263"/>
                  </a:lnTo>
                  <a:lnTo>
                    <a:pt x="896355" y="70107"/>
                  </a:lnTo>
                  <a:lnTo>
                    <a:pt x="904910" y="112661"/>
                  </a:lnTo>
                  <a:lnTo>
                    <a:pt x="904910" y="114475"/>
                  </a:lnTo>
                  <a:lnTo>
                    <a:pt x="896355" y="157029"/>
                  </a:lnTo>
                  <a:lnTo>
                    <a:pt x="871737" y="193873"/>
                  </a:lnTo>
                  <a:lnTo>
                    <a:pt x="834892" y="218492"/>
                  </a:lnTo>
                  <a:lnTo>
                    <a:pt x="791431" y="22713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1518" y="782462"/>
              <a:ext cx="170570" cy="1693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38657" y="924598"/>
              <a:ext cx="904875" cy="113664"/>
            </a:xfrm>
            <a:custGeom>
              <a:avLst/>
              <a:gdLst/>
              <a:ahLst/>
              <a:cxnLst/>
              <a:rect l="l" t="t" r="r" b="b"/>
              <a:pathLst>
                <a:path w="904875" h="113665">
                  <a:moveTo>
                    <a:pt x="904856" y="1306"/>
                  </a:moveTo>
                  <a:lnTo>
                    <a:pt x="896342" y="43450"/>
                  </a:lnTo>
                  <a:lnTo>
                    <a:pt x="871727" y="80290"/>
                  </a:lnTo>
                  <a:lnTo>
                    <a:pt x="834886" y="104906"/>
                  </a:lnTo>
                  <a:lnTo>
                    <a:pt x="791430" y="113550"/>
                  </a:lnTo>
                  <a:lnTo>
                    <a:pt x="113555" y="113550"/>
                  </a:lnTo>
                  <a:lnTo>
                    <a:pt x="70099" y="104906"/>
                  </a:lnTo>
                  <a:lnTo>
                    <a:pt x="33259" y="80290"/>
                  </a:lnTo>
                  <a:lnTo>
                    <a:pt x="8643" y="43450"/>
                  </a:lnTo>
                  <a:lnTo>
                    <a:pt x="2201" y="22251"/>
                  </a:lnTo>
                  <a:lnTo>
                    <a:pt x="0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0082" y="784664"/>
              <a:ext cx="148447" cy="16849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57343" y="3455862"/>
            <a:ext cx="16227425" cy="6456680"/>
            <a:chOff x="1257343" y="3455862"/>
            <a:chExt cx="16227425" cy="6456680"/>
          </a:xfrm>
        </p:grpSpPr>
        <p:sp>
          <p:nvSpPr>
            <p:cNvPr id="8" name="object 8"/>
            <p:cNvSpPr/>
            <p:nvPr/>
          </p:nvSpPr>
          <p:spPr>
            <a:xfrm>
              <a:off x="1304968" y="3503487"/>
              <a:ext cx="16132175" cy="6361430"/>
            </a:xfrm>
            <a:custGeom>
              <a:avLst/>
              <a:gdLst/>
              <a:ahLst/>
              <a:cxnLst/>
              <a:rect l="l" t="t" r="r" b="b"/>
              <a:pathLst>
                <a:path w="16132175" h="6361430">
                  <a:moveTo>
                    <a:pt x="15741535" y="0"/>
                  </a:moveTo>
                  <a:lnTo>
                    <a:pt x="15787602" y="11577"/>
                  </a:lnTo>
                  <a:lnTo>
                    <a:pt x="15832219" y="27556"/>
                  </a:lnTo>
                  <a:lnTo>
                    <a:pt x="15875067" y="47806"/>
                  </a:lnTo>
                  <a:lnTo>
                    <a:pt x="15915828" y="72194"/>
                  </a:lnTo>
                  <a:lnTo>
                    <a:pt x="15954183" y="100589"/>
                  </a:lnTo>
                  <a:lnTo>
                    <a:pt x="15989814" y="132858"/>
                  </a:lnTo>
                  <a:lnTo>
                    <a:pt x="16022083" y="168489"/>
                  </a:lnTo>
                  <a:lnTo>
                    <a:pt x="16050477" y="206844"/>
                  </a:lnTo>
                  <a:lnTo>
                    <a:pt x="16074866" y="247605"/>
                  </a:lnTo>
                  <a:lnTo>
                    <a:pt x="16095116" y="290453"/>
                  </a:lnTo>
                  <a:lnTo>
                    <a:pt x="16111095" y="335070"/>
                  </a:lnTo>
                  <a:lnTo>
                    <a:pt x="16122673" y="381138"/>
                  </a:lnTo>
                  <a:lnTo>
                    <a:pt x="16129716" y="428337"/>
                  </a:lnTo>
                  <a:lnTo>
                    <a:pt x="16132093" y="476349"/>
                  </a:lnTo>
                  <a:lnTo>
                    <a:pt x="16132093" y="5875546"/>
                  </a:lnTo>
                  <a:lnTo>
                    <a:pt x="16129716" y="5923558"/>
                  </a:lnTo>
                  <a:lnTo>
                    <a:pt x="16122673" y="5970757"/>
                  </a:lnTo>
                  <a:lnTo>
                    <a:pt x="16111095" y="6016825"/>
                  </a:lnTo>
                  <a:lnTo>
                    <a:pt x="16095116" y="6061442"/>
                  </a:lnTo>
                  <a:lnTo>
                    <a:pt x="16074866" y="6104290"/>
                  </a:lnTo>
                  <a:lnTo>
                    <a:pt x="16050477" y="6145051"/>
                  </a:lnTo>
                  <a:lnTo>
                    <a:pt x="16022083" y="6183406"/>
                  </a:lnTo>
                  <a:lnTo>
                    <a:pt x="15989814" y="6219037"/>
                  </a:lnTo>
                  <a:lnTo>
                    <a:pt x="15954183" y="6251306"/>
                  </a:lnTo>
                  <a:lnTo>
                    <a:pt x="15915828" y="6279701"/>
                  </a:lnTo>
                  <a:lnTo>
                    <a:pt x="15875067" y="6304089"/>
                  </a:lnTo>
                  <a:lnTo>
                    <a:pt x="15832219" y="6324339"/>
                  </a:lnTo>
                  <a:lnTo>
                    <a:pt x="15787602" y="6340318"/>
                  </a:lnTo>
                  <a:lnTo>
                    <a:pt x="15741535" y="6351895"/>
                  </a:lnTo>
                  <a:lnTo>
                    <a:pt x="15694336" y="6358938"/>
                  </a:lnTo>
                  <a:lnTo>
                    <a:pt x="15646323" y="6361316"/>
                  </a:lnTo>
                  <a:lnTo>
                    <a:pt x="464269" y="6361316"/>
                  </a:lnTo>
                  <a:lnTo>
                    <a:pt x="416256" y="6358938"/>
                  </a:lnTo>
                  <a:lnTo>
                    <a:pt x="369057" y="6351895"/>
                  </a:lnTo>
                  <a:lnTo>
                    <a:pt x="322989" y="6340318"/>
                  </a:lnTo>
                  <a:lnTo>
                    <a:pt x="278372" y="6324339"/>
                  </a:lnTo>
                  <a:lnTo>
                    <a:pt x="235524" y="6304089"/>
                  </a:lnTo>
                  <a:lnTo>
                    <a:pt x="194763" y="6279701"/>
                  </a:lnTo>
                  <a:lnTo>
                    <a:pt x="156408" y="6251306"/>
                  </a:lnTo>
                  <a:lnTo>
                    <a:pt x="120777" y="6219037"/>
                  </a:lnTo>
                  <a:lnTo>
                    <a:pt x="88508" y="6183406"/>
                  </a:lnTo>
                  <a:lnTo>
                    <a:pt x="60113" y="6145051"/>
                  </a:lnTo>
                  <a:lnTo>
                    <a:pt x="35725" y="6104290"/>
                  </a:lnTo>
                  <a:lnTo>
                    <a:pt x="15475" y="6061442"/>
                  </a:lnTo>
                  <a:lnTo>
                    <a:pt x="0" y="6018231"/>
                  </a:lnTo>
                </a:path>
              </a:pathLst>
            </a:custGeom>
            <a:ln w="95249">
              <a:solidFill>
                <a:srgbClr val="DF4D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2699" y="3989284"/>
              <a:ext cx="11153774" cy="4476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2699" y="8658231"/>
              <a:ext cx="11026844" cy="60007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289896" y="1893575"/>
            <a:ext cx="7982584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720"/>
              <a:t>J</a:t>
            </a:r>
            <a:r>
              <a:rPr dirty="0" spc="975"/>
              <a:t>A</a:t>
            </a:r>
            <a:r>
              <a:rPr dirty="0" spc="1145"/>
              <a:t>V</a:t>
            </a:r>
            <a:r>
              <a:rPr dirty="0" spc="980"/>
              <a:t>A</a:t>
            </a:r>
            <a:r>
              <a:rPr dirty="0" spc="-615"/>
              <a:t> </a:t>
            </a:r>
            <a:r>
              <a:rPr dirty="0" spc="-160"/>
              <a:t>D</a:t>
            </a:r>
            <a:r>
              <a:rPr dirty="0" spc="-265"/>
              <a:t>O</a:t>
            </a:r>
            <a:r>
              <a:rPr dirty="0" spc="-100"/>
              <a:t>C</a:t>
            </a:r>
            <a:r>
              <a:rPr dirty="0" spc="90"/>
              <a:t>K</a:t>
            </a:r>
            <a:r>
              <a:rPr dirty="0" spc="-225"/>
              <a:t>E</a:t>
            </a:r>
            <a:r>
              <a:rPr dirty="0" spc="-130"/>
              <a:t>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949081" y="7565124"/>
            <a:ext cx="3322954" cy="1533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07010" marR="5080" indent="-194945">
              <a:lnSpc>
                <a:spcPct val="117600"/>
              </a:lnSpc>
              <a:spcBef>
                <a:spcPts val="95"/>
              </a:spcBef>
            </a:pP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13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il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J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-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700" spc="30">
                <a:solidFill>
                  <a:srgbClr val="FFFFFF"/>
                </a:solidFill>
                <a:latin typeface="Verdana"/>
                <a:cs typeface="Verdana"/>
              </a:rPr>
              <a:t>a  </a:t>
            </a:r>
            <a:r>
              <a:rPr dirty="0" sz="1700" spc="21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00" spc="6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9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7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955"/>
              </a:spcBef>
            </a:pPr>
            <a:r>
              <a:rPr dirty="0" sz="3100" spc="-155" b="1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801563"/>
            <a:ext cx="16230600" cy="274955"/>
            <a:chOff x="1028700" y="801563"/>
            <a:chExt cx="16230600" cy="274955"/>
          </a:xfrm>
        </p:grpSpPr>
        <p:sp>
          <p:nvSpPr>
            <p:cNvPr id="4" name="object 4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0929" y="801563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52" y="246087"/>
                  </a:moveTo>
                  <a:lnTo>
                    <a:pt x="123037" y="246087"/>
                  </a:lnTo>
                  <a:lnTo>
                    <a:pt x="98927" y="243702"/>
                  </a:lnTo>
                  <a:lnTo>
                    <a:pt x="54778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6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8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89" y="123042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2" y="246087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7640398" y="837590"/>
              <a:ext cx="895985" cy="210185"/>
            </a:xfrm>
            <a:custGeom>
              <a:avLst/>
              <a:gdLst/>
              <a:ahLst/>
              <a:cxnLst/>
              <a:rect l="l" t="t" r="r" b="b"/>
              <a:pathLst>
                <a:path w="895984" h="210184">
                  <a:moveTo>
                    <a:pt x="859421" y="0"/>
                  </a:moveTo>
                  <a:lnTo>
                    <a:pt x="871543" y="14784"/>
                  </a:lnTo>
                </a:path>
                <a:path w="895984" h="210184">
                  <a:moveTo>
                    <a:pt x="874782" y="18734"/>
                  </a:moveTo>
                  <a:lnTo>
                    <a:pt x="886085" y="39906"/>
                  </a:lnTo>
                  <a:lnTo>
                    <a:pt x="893063" y="62869"/>
                  </a:lnTo>
                  <a:lnTo>
                    <a:pt x="895406" y="86547"/>
                  </a:lnTo>
                </a:path>
                <a:path w="895984" h="210184">
                  <a:moveTo>
                    <a:pt x="895406" y="87410"/>
                  </a:moveTo>
                  <a:lnTo>
                    <a:pt x="886085" y="134051"/>
                  </a:lnTo>
                  <a:lnTo>
                    <a:pt x="859421" y="173957"/>
                  </a:lnTo>
                  <a:lnTo>
                    <a:pt x="819514" y="200621"/>
                  </a:lnTo>
                  <a:lnTo>
                    <a:pt x="772442" y="209985"/>
                  </a:lnTo>
                  <a:lnTo>
                    <a:pt x="113642" y="209985"/>
                  </a:lnTo>
                  <a:lnTo>
                    <a:pt x="66570" y="200621"/>
                  </a:lnTo>
                  <a:lnTo>
                    <a:pt x="26664" y="173957"/>
                  </a:lnTo>
                  <a:lnTo>
                    <a:pt x="11303" y="155222"/>
                  </a:lnTo>
                  <a:lnTo>
                    <a:pt x="0" y="134051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28700" y="1371865"/>
            <a:ext cx="7910195" cy="8652510"/>
            <a:chOff x="1028700" y="1371865"/>
            <a:chExt cx="7910195" cy="8652510"/>
          </a:xfrm>
        </p:grpSpPr>
        <p:sp>
          <p:nvSpPr>
            <p:cNvPr id="8" name="object 8"/>
            <p:cNvSpPr/>
            <p:nvPr/>
          </p:nvSpPr>
          <p:spPr>
            <a:xfrm>
              <a:off x="1028700" y="1842045"/>
              <a:ext cx="7910195" cy="7801609"/>
            </a:xfrm>
            <a:custGeom>
              <a:avLst/>
              <a:gdLst/>
              <a:ahLst/>
              <a:cxnLst/>
              <a:rect l="l" t="t" r="r" b="b"/>
              <a:pathLst>
                <a:path w="7910195" h="7801609">
                  <a:moveTo>
                    <a:pt x="7424352" y="7800999"/>
                  </a:moveTo>
                  <a:lnTo>
                    <a:pt x="485766" y="7800999"/>
                  </a:lnTo>
                  <a:lnTo>
                    <a:pt x="438991" y="7798776"/>
                  </a:lnTo>
                  <a:lnTo>
                    <a:pt x="393466" y="7792240"/>
                  </a:lnTo>
                  <a:lnTo>
                    <a:pt x="349402" y="7781597"/>
                  </a:lnTo>
                  <a:lnTo>
                    <a:pt x="307004" y="7767048"/>
                  </a:lnTo>
                  <a:lnTo>
                    <a:pt x="266475" y="7748799"/>
                  </a:lnTo>
                  <a:lnTo>
                    <a:pt x="228018" y="7727052"/>
                  </a:lnTo>
                  <a:lnTo>
                    <a:pt x="191838" y="7702011"/>
                  </a:lnTo>
                  <a:lnTo>
                    <a:pt x="158137" y="7673880"/>
                  </a:lnTo>
                  <a:lnTo>
                    <a:pt x="127119" y="7642862"/>
                  </a:lnTo>
                  <a:lnTo>
                    <a:pt x="98988" y="7609161"/>
                  </a:lnTo>
                  <a:lnTo>
                    <a:pt x="73947" y="7572981"/>
                  </a:lnTo>
                  <a:lnTo>
                    <a:pt x="52200" y="7534524"/>
                  </a:lnTo>
                  <a:lnTo>
                    <a:pt x="33951" y="7493995"/>
                  </a:lnTo>
                  <a:lnTo>
                    <a:pt x="19402" y="7451597"/>
                  </a:lnTo>
                  <a:lnTo>
                    <a:pt x="8759" y="7407533"/>
                  </a:lnTo>
                  <a:lnTo>
                    <a:pt x="2223" y="7362008"/>
                  </a:lnTo>
                  <a:lnTo>
                    <a:pt x="0" y="7315225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7424344" y="0"/>
                  </a:lnTo>
                  <a:lnTo>
                    <a:pt x="7471127" y="2223"/>
                  </a:lnTo>
                  <a:lnTo>
                    <a:pt x="7516653" y="8759"/>
                  </a:lnTo>
                  <a:lnTo>
                    <a:pt x="7560716" y="19402"/>
                  </a:lnTo>
                  <a:lnTo>
                    <a:pt x="7603114" y="33951"/>
                  </a:lnTo>
                  <a:lnTo>
                    <a:pt x="7643643" y="52200"/>
                  </a:lnTo>
                  <a:lnTo>
                    <a:pt x="7682100" y="73947"/>
                  </a:lnTo>
                  <a:lnTo>
                    <a:pt x="7718281" y="98988"/>
                  </a:lnTo>
                  <a:lnTo>
                    <a:pt x="7751982" y="127119"/>
                  </a:lnTo>
                  <a:lnTo>
                    <a:pt x="7783000" y="158137"/>
                  </a:lnTo>
                  <a:lnTo>
                    <a:pt x="7811131" y="191838"/>
                  </a:lnTo>
                  <a:lnTo>
                    <a:pt x="7836171" y="228018"/>
                  </a:lnTo>
                  <a:lnTo>
                    <a:pt x="7857918" y="266475"/>
                  </a:lnTo>
                  <a:lnTo>
                    <a:pt x="7876168" y="307004"/>
                  </a:lnTo>
                  <a:lnTo>
                    <a:pt x="7890716" y="349403"/>
                  </a:lnTo>
                  <a:lnTo>
                    <a:pt x="7901360" y="393466"/>
                  </a:lnTo>
                  <a:lnTo>
                    <a:pt x="7907895" y="438991"/>
                  </a:lnTo>
                  <a:lnTo>
                    <a:pt x="7910119" y="485774"/>
                  </a:lnTo>
                  <a:lnTo>
                    <a:pt x="7910119" y="7315225"/>
                  </a:lnTo>
                  <a:lnTo>
                    <a:pt x="7907895" y="7362008"/>
                  </a:lnTo>
                  <a:lnTo>
                    <a:pt x="7901360" y="7407533"/>
                  </a:lnTo>
                  <a:lnTo>
                    <a:pt x="7890716" y="7451597"/>
                  </a:lnTo>
                  <a:lnTo>
                    <a:pt x="7876168" y="7493995"/>
                  </a:lnTo>
                  <a:lnTo>
                    <a:pt x="7857918" y="7534524"/>
                  </a:lnTo>
                  <a:lnTo>
                    <a:pt x="7836171" y="7572981"/>
                  </a:lnTo>
                  <a:lnTo>
                    <a:pt x="7811131" y="7609161"/>
                  </a:lnTo>
                  <a:lnTo>
                    <a:pt x="7783000" y="7642862"/>
                  </a:lnTo>
                  <a:lnTo>
                    <a:pt x="7751982" y="7673880"/>
                  </a:lnTo>
                  <a:lnTo>
                    <a:pt x="7718281" y="7702011"/>
                  </a:lnTo>
                  <a:lnTo>
                    <a:pt x="7682100" y="7727052"/>
                  </a:lnTo>
                  <a:lnTo>
                    <a:pt x="7643643" y="7748799"/>
                  </a:lnTo>
                  <a:lnTo>
                    <a:pt x="7603114" y="7767048"/>
                  </a:lnTo>
                  <a:lnTo>
                    <a:pt x="7560716" y="7781597"/>
                  </a:lnTo>
                  <a:lnTo>
                    <a:pt x="7516653" y="7792240"/>
                  </a:lnTo>
                  <a:lnTo>
                    <a:pt x="7471127" y="7798776"/>
                  </a:lnTo>
                  <a:lnTo>
                    <a:pt x="7424352" y="780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1123" y="1371865"/>
              <a:ext cx="3714115" cy="940435"/>
            </a:xfrm>
            <a:custGeom>
              <a:avLst/>
              <a:gdLst/>
              <a:ahLst/>
              <a:cxnLst/>
              <a:rect l="l" t="t" r="r" b="b"/>
              <a:pathLst>
                <a:path w="3714115" h="940435">
                  <a:moveTo>
                    <a:pt x="3428602" y="940361"/>
                  </a:moveTo>
                  <a:lnTo>
                    <a:pt x="285748" y="940361"/>
                  </a:lnTo>
                  <a:lnTo>
                    <a:pt x="239399" y="936622"/>
                  </a:lnTo>
                  <a:lnTo>
                    <a:pt x="195430" y="925794"/>
                  </a:lnTo>
                  <a:lnTo>
                    <a:pt x="154431" y="908467"/>
                  </a:lnTo>
                  <a:lnTo>
                    <a:pt x="116989" y="885228"/>
                  </a:lnTo>
                  <a:lnTo>
                    <a:pt x="83694" y="856667"/>
                  </a:lnTo>
                  <a:lnTo>
                    <a:pt x="55133" y="823372"/>
                  </a:lnTo>
                  <a:lnTo>
                    <a:pt x="31894" y="785930"/>
                  </a:lnTo>
                  <a:lnTo>
                    <a:pt x="14567" y="744931"/>
                  </a:lnTo>
                  <a:lnTo>
                    <a:pt x="3739" y="700962"/>
                  </a:lnTo>
                  <a:lnTo>
                    <a:pt x="0" y="654613"/>
                  </a:lnTo>
                  <a:lnTo>
                    <a:pt x="0" y="285748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428600" y="0"/>
                  </a:lnTo>
                  <a:lnTo>
                    <a:pt x="3474950" y="3739"/>
                  </a:lnTo>
                  <a:lnTo>
                    <a:pt x="3518919" y="14567"/>
                  </a:lnTo>
                  <a:lnTo>
                    <a:pt x="3559919" y="31894"/>
                  </a:lnTo>
                  <a:lnTo>
                    <a:pt x="3597360" y="55133"/>
                  </a:lnTo>
                  <a:lnTo>
                    <a:pt x="3630656" y="83694"/>
                  </a:lnTo>
                  <a:lnTo>
                    <a:pt x="3659217" y="116989"/>
                  </a:lnTo>
                  <a:lnTo>
                    <a:pt x="3682455" y="154431"/>
                  </a:lnTo>
                  <a:lnTo>
                    <a:pt x="3699782" y="195430"/>
                  </a:lnTo>
                  <a:lnTo>
                    <a:pt x="3710610" y="239399"/>
                  </a:lnTo>
                  <a:lnTo>
                    <a:pt x="3713695" y="277632"/>
                  </a:lnTo>
                  <a:lnTo>
                    <a:pt x="3713695" y="662729"/>
                  </a:lnTo>
                  <a:lnTo>
                    <a:pt x="3710610" y="700962"/>
                  </a:lnTo>
                  <a:lnTo>
                    <a:pt x="3699782" y="744931"/>
                  </a:lnTo>
                  <a:lnTo>
                    <a:pt x="3682455" y="785930"/>
                  </a:lnTo>
                  <a:lnTo>
                    <a:pt x="3659217" y="823372"/>
                  </a:lnTo>
                  <a:lnTo>
                    <a:pt x="3630656" y="856667"/>
                  </a:lnTo>
                  <a:lnTo>
                    <a:pt x="3597360" y="885228"/>
                  </a:lnTo>
                  <a:lnTo>
                    <a:pt x="3559919" y="908467"/>
                  </a:lnTo>
                  <a:lnTo>
                    <a:pt x="3518919" y="925794"/>
                  </a:lnTo>
                  <a:lnTo>
                    <a:pt x="3474950" y="936622"/>
                  </a:lnTo>
                  <a:lnTo>
                    <a:pt x="3428602" y="940361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802" y="3555508"/>
              <a:ext cx="6041913" cy="56303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51372" y="3544078"/>
              <a:ext cx="6064885" cy="5653405"/>
            </a:xfrm>
            <a:custGeom>
              <a:avLst/>
              <a:gdLst/>
              <a:ahLst/>
              <a:cxnLst/>
              <a:rect l="l" t="t" r="r" b="b"/>
              <a:pathLst>
                <a:path w="6064884" h="5653405">
                  <a:moveTo>
                    <a:pt x="0" y="0"/>
                  </a:moveTo>
                  <a:lnTo>
                    <a:pt x="0" y="5653087"/>
                  </a:lnTo>
                  <a:lnTo>
                    <a:pt x="6064745" y="5653087"/>
                  </a:lnTo>
                  <a:lnTo>
                    <a:pt x="6064745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0017" y="6623666"/>
              <a:ext cx="1543049" cy="3400424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33930" y="1586686"/>
            <a:ext cx="1929130" cy="4635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560" b="1">
                <a:latin typeface="Verdana"/>
                <a:cs typeface="Verdana"/>
              </a:rPr>
              <a:t>I</a:t>
            </a:r>
            <a:r>
              <a:rPr dirty="0" sz="2850" spc="-95" b="1">
                <a:latin typeface="Verdana"/>
                <a:cs typeface="Verdana"/>
              </a:rPr>
              <a:t>n</a:t>
            </a:r>
            <a:r>
              <a:rPr dirty="0" sz="2850" spc="-315" b="1">
                <a:latin typeface="Verdana"/>
                <a:cs typeface="Verdana"/>
              </a:rPr>
              <a:t> </a:t>
            </a:r>
            <a:r>
              <a:rPr dirty="0" sz="2850" spc="-170" b="1">
                <a:latin typeface="Verdana"/>
                <a:cs typeface="Verdana"/>
              </a:rPr>
              <a:t>U</a:t>
            </a:r>
            <a:r>
              <a:rPr dirty="0" sz="2850" spc="40" b="1">
                <a:latin typeface="Verdana"/>
                <a:cs typeface="Verdana"/>
              </a:rPr>
              <a:t>b</a:t>
            </a:r>
            <a:r>
              <a:rPr dirty="0" sz="2850" spc="-105" b="1">
                <a:latin typeface="Verdana"/>
                <a:cs typeface="Verdana"/>
              </a:rPr>
              <a:t>u</a:t>
            </a:r>
            <a:r>
              <a:rPr dirty="0" sz="2850" spc="-100" b="1">
                <a:latin typeface="Verdana"/>
                <a:cs typeface="Verdana"/>
              </a:rPr>
              <a:t>n</a:t>
            </a:r>
            <a:r>
              <a:rPr dirty="0" sz="2850" spc="80" b="1">
                <a:latin typeface="Verdana"/>
                <a:cs typeface="Verdana"/>
              </a:rPr>
              <a:t>t</a:t>
            </a:r>
            <a:r>
              <a:rPr dirty="0" sz="2850" spc="-100" b="1">
                <a:latin typeface="Verdana"/>
                <a:cs typeface="Verdana"/>
              </a:rPr>
              <a:t>u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18800" y="2423521"/>
            <a:ext cx="6845934" cy="692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dirty="0" sz="1900" spc="25">
                <a:latin typeface="Verdana"/>
                <a:cs typeface="Verdana"/>
              </a:rPr>
              <a:t>First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120">
                <a:latin typeface="Verdana"/>
                <a:cs typeface="Verdana"/>
              </a:rPr>
              <a:t>of</a:t>
            </a:r>
            <a:r>
              <a:rPr dirty="0" sz="1900" spc="-150">
                <a:latin typeface="Verdana"/>
                <a:cs typeface="Verdana"/>
              </a:rPr>
              <a:t> </a:t>
            </a:r>
            <a:r>
              <a:rPr dirty="0" sz="1900" spc="5">
                <a:latin typeface="Verdana"/>
                <a:cs typeface="Verdana"/>
              </a:rPr>
              <a:t>all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create</a:t>
            </a:r>
            <a:r>
              <a:rPr dirty="0" sz="1900" spc="-150">
                <a:latin typeface="Verdana"/>
                <a:cs typeface="Verdana"/>
              </a:rPr>
              <a:t> </a:t>
            </a:r>
            <a:r>
              <a:rPr dirty="0" sz="1900" spc="55">
                <a:latin typeface="Verdana"/>
                <a:cs typeface="Verdana"/>
              </a:rPr>
              <a:t>a</a:t>
            </a:r>
            <a:r>
              <a:rPr dirty="0" sz="1900" spc="-150">
                <a:latin typeface="Verdana"/>
                <a:cs typeface="Verdana"/>
              </a:rPr>
              <a:t> </a:t>
            </a:r>
            <a:r>
              <a:rPr dirty="0" sz="1900" spc="85">
                <a:latin typeface="Verdana"/>
                <a:cs typeface="Verdana"/>
              </a:rPr>
              <a:t>new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25">
                <a:latin typeface="Verdana"/>
                <a:cs typeface="Verdana"/>
              </a:rPr>
              <a:t>DIrectory</a:t>
            </a:r>
            <a:r>
              <a:rPr dirty="0" sz="1900" spc="-150">
                <a:latin typeface="Verdana"/>
                <a:cs typeface="Verdana"/>
              </a:rPr>
              <a:t> </a:t>
            </a:r>
            <a:r>
              <a:rPr dirty="0" sz="1900" spc="60">
                <a:latin typeface="Verdana"/>
                <a:cs typeface="Verdana"/>
              </a:rPr>
              <a:t>using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120">
                <a:latin typeface="Verdana"/>
                <a:cs typeface="Verdana"/>
              </a:rPr>
              <a:t>command</a:t>
            </a:r>
            <a:r>
              <a:rPr dirty="0" sz="1900" spc="-150">
                <a:latin typeface="Verdana"/>
                <a:cs typeface="Verdana"/>
              </a:rPr>
              <a:t> </a:t>
            </a:r>
            <a:r>
              <a:rPr dirty="0" sz="1900" spc="30">
                <a:latin typeface="Verdana"/>
                <a:cs typeface="Verdana"/>
              </a:rPr>
              <a:t>line </a:t>
            </a:r>
            <a:r>
              <a:rPr dirty="0" sz="1900" spc="-65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and</a:t>
            </a:r>
            <a:r>
              <a:rPr dirty="0" sz="1900" spc="-160">
                <a:latin typeface="Verdana"/>
                <a:cs typeface="Verdana"/>
              </a:rPr>
              <a:t> </a:t>
            </a:r>
            <a:r>
              <a:rPr dirty="0" sz="1900" spc="100">
                <a:latin typeface="Verdana"/>
                <a:cs typeface="Verdana"/>
              </a:rPr>
              <a:t>named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35">
                <a:latin typeface="Verdana"/>
                <a:cs typeface="Verdana"/>
              </a:rPr>
              <a:t>it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30">
                <a:latin typeface="Verdana"/>
                <a:cs typeface="Verdana"/>
              </a:rPr>
              <a:t>my</a:t>
            </a:r>
            <a:r>
              <a:rPr dirty="0" sz="1900" spc="-155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project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23498" y="1853688"/>
            <a:ext cx="7530465" cy="58121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77565" marR="5080">
              <a:lnSpc>
                <a:spcPct val="117600"/>
              </a:lnSpc>
              <a:spcBef>
                <a:spcPts val="95"/>
              </a:spcBef>
            </a:pPr>
            <a:r>
              <a:rPr dirty="0" sz="1700" spc="-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1700" spc="7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1700" spc="60">
                <a:solidFill>
                  <a:srgbClr val="FFFFFF"/>
                </a:solidFill>
                <a:latin typeface="Verdana"/>
                <a:cs typeface="Verdana"/>
              </a:rPr>
              <a:t>settings </a:t>
            </a:r>
            <a:r>
              <a:rPr dirty="0" sz="1700" spc="7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1700" spc="60">
                <a:solidFill>
                  <a:srgbClr val="FFFFFF"/>
                </a:solidFill>
                <a:latin typeface="Verdana"/>
                <a:cs typeface="Verdana"/>
              </a:rPr>
              <a:t>parameters </a:t>
            </a:r>
            <a:r>
              <a:rPr dirty="0" sz="1700" spc="65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17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-3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130">
                <a:solidFill>
                  <a:srgbClr val="FFFFFF"/>
                </a:solidFill>
                <a:latin typeface="Verdana"/>
                <a:cs typeface="Verdana"/>
              </a:rPr>
              <a:t>f  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2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-3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8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20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70">
                <a:solidFill>
                  <a:srgbClr val="FFFFFF"/>
                </a:solidFill>
                <a:latin typeface="Verdana"/>
                <a:cs typeface="Verdana"/>
              </a:rPr>
              <a:t>g 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4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12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-14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4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1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1700" spc="-1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700" spc="5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700" spc="7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700" spc="9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1700" spc="8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7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700" spc="-5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dirty="0" sz="1700" spc="35">
                <a:solidFill>
                  <a:srgbClr val="FFFFFF"/>
                </a:solidFill>
                <a:latin typeface="Verdana"/>
                <a:cs typeface="Verdana"/>
              </a:rPr>
              <a:t>settings.</a:t>
            </a:r>
            <a:endParaRPr sz="1700">
              <a:latin typeface="Verdana"/>
              <a:cs typeface="Verdana"/>
            </a:endParaRPr>
          </a:p>
          <a:p>
            <a:pPr algn="r" marL="12700" marR="86360" indent="2821305">
              <a:lnSpc>
                <a:spcPts val="8250"/>
              </a:lnSpc>
              <a:spcBef>
                <a:spcPts val="1620"/>
              </a:spcBef>
            </a:pPr>
            <a:r>
              <a:rPr dirty="0" sz="8200" spc="5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8200" spc="495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dirty="0" sz="8200" spc="52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dirty="0" sz="8200" spc="7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8200" spc="-20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dirty="0" sz="8200" spc="210">
                <a:solidFill>
                  <a:srgbClr val="FFFFFF"/>
                </a:solidFill>
                <a:latin typeface="Microsoft Sans Serif"/>
                <a:cs typeface="Microsoft Sans Serif"/>
              </a:rPr>
              <a:t>M  </a:t>
            </a:r>
            <a:r>
              <a:rPr dirty="0" sz="8200" spc="-75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dirty="0" sz="8200" spc="-24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dirty="0" sz="8200" spc="-5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dirty="0" sz="8200" spc="260">
                <a:solidFill>
                  <a:srgbClr val="FFFFFF"/>
                </a:solidFill>
                <a:latin typeface="Microsoft Sans Serif"/>
                <a:cs typeface="Microsoft Sans Serif"/>
              </a:rPr>
              <a:t>F</a:t>
            </a:r>
            <a:r>
              <a:rPr dirty="0" sz="8200" spc="39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dirty="0" sz="8200" spc="-345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dirty="0" sz="8200" spc="-5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dirty="0" sz="8200" spc="-11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dirty="0" sz="8200" spc="975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dirty="0" sz="8200" spc="78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dirty="0" sz="8200" spc="395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endParaRPr sz="8200">
              <a:latin typeface="Microsoft Sans Serif"/>
              <a:cs typeface="Microsoft Sans Serif"/>
            </a:endParaRPr>
          </a:p>
          <a:p>
            <a:pPr algn="r" marR="86360">
              <a:lnSpc>
                <a:spcPts val="8190"/>
              </a:lnSpc>
            </a:pPr>
            <a:r>
              <a:rPr dirty="0" sz="8200" spc="75">
                <a:solidFill>
                  <a:srgbClr val="FFFFFF"/>
                </a:solidFill>
                <a:latin typeface="Microsoft Sans Serif"/>
                <a:cs typeface="Microsoft Sans Serif"/>
              </a:rPr>
              <a:t>ONS</a:t>
            </a:r>
            <a:endParaRPr sz="8200">
              <a:latin typeface="Microsoft Sans Serif"/>
              <a:cs typeface="Microsoft Sans Serif"/>
            </a:endParaRPr>
          </a:p>
          <a:p>
            <a:pPr marL="330835">
              <a:lnSpc>
                <a:spcPts val="2230"/>
              </a:lnSpc>
            </a:pPr>
            <a:r>
              <a:rPr dirty="0" sz="1900" spc="-95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45">
                <a:solidFill>
                  <a:srgbClr val="FFFFFF"/>
                </a:solidFill>
                <a:latin typeface="Verdana"/>
                <a:cs typeface="Verdana"/>
              </a:rPr>
              <a:t>task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100">
                <a:solidFill>
                  <a:srgbClr val="FFFFFF"/>
                </a:solidFill>
                <a:latin typeface="Verdana"/>
                <a:cs typeface="Verdana"/>
              </a:rPr>
              <a:t>got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2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35">
                <a:solidFill>
                  <a:srgbClr val="FFFFFF"/>
                </a:solidFill>
                <a:latin typeface="Verdana"/>
                <a:cs typeface="Verdana"/>
              </a:rPr>
              <a:t>codes: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Verdana"/>
                <a:cs typeface="Verdana"/>
              </a:rPr>
              <a:t>python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5">
                <a:solidFill>
                  <a:srgbClr val="FFFFFF"/>
                </a:solidFill>
                <a:latin typeface="Verdana"/>
                <a:cs typeface="Verdana"/>
              </a:rPr>
              <a:t>html.</a:t>
            </a:r>
            <a:r>
              <a:rPr dirty="0" sz="19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we</a:t>
            </a:r>
            <a:r>
              <a:rPr dirty="0" sz="19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Verdana"/>
                <a:cs typeface="Verdana"/>
              </a:rPr>
              <a:t>need</a:t>
            </a:r>
            <a:endParaRPr sz="1900">
              <a:latin typeface="Verdana"/>
              <a:cs typeface="Verdana"/>
            </a:endParaRPr>
          </a:p>
          <a:p>
            <a:pPr marL="330835">
              <a:lnSpc>
                <a:spcPct val="100000"/>
              </a:lnSpc>
              <a:spcBef>
                <a:spcPts val="345"/>
              </a:spcBef>
            </a:pPr>
            <a:r>
              <a:rPr dirty="0" sz="1900" spc="2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900" spc="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9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900" spc="10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9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900" spc="5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1900" spc="9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900" spc="-4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1900" spc="5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900" spc="8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1900" spc="-1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900" spc="22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900" spc="1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19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900" spc="10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19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1900" spc="2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19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1900" spc="-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1900" spc="9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1900" spc="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1900" spc="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772986"/>
            <a:ext cx="16230600" cy="303530"/>
            <a:chOff x="1028700" y="772986"/>
            <a:chExt cx="16230600" cy="303530"/>
          </a:xfrm>
        </p:grpSpPr>
        <p:sp>
          <p:nvSpPr>
            <p:cNvPr id="4" name="object 4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0929" y="801561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8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6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8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89" y="123042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4266" y="772986"/>
              <a:ext cx="180113" cy="179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54041" y="924999"/>
              <a:ext cx="782320" cy="123189"/>
            </a:xfrm>
            <a:custGeom>
              <a:avLst/>
              <a:gdLst/>
              <a:ahLst/>
              <a:cxnLst/>
              <a:rect l="l" t="t" r="r" b="b"/>
              <a:pathLst>
                <a:path w="782320" h="123190">
                  <a:moveTo>
                    <a:pt x="781763" y="0"/>
                  </a:moveTo>
                  <a:lnTo>
                    <a:pt x="772442" y="46641"/>
                  </a:lnTo>
                  <a:lnTo>
                    <a:pt x="745778" y="86547"/>
                  </a:lnTo>
                  <a:lnTo>
                    <a:pt x="705871" y="113211"/>
                  </a:lnTo>
                  <a:lnTo>
                    <a:pt x="658799" y="122575"/>
                  </a:lnTo>
                  <a:lnTo>
                    <a:pt x="0" y="122575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028700" y="1351660"/>
            <a:ext cx="7507605" cy="8060055"/>
            <a:chOff x="1028700" y="1351660"/>
            <a:chExt cx="7507605" cy="8060055"/>
          </a:xfrm>
        </p:grpSpPr>
        <p:sp>
          <p:nvSpPr>
            <p:cNvPr id="9" name="object 9"/>
            <p:cNvSpPr/>
            <p:nvPr/>
          </p:nvSpPr>
          <p:spPr>
            <a:xfrm>
              <a:off x="1028700" y="1821840"/>
              <a:ext cx="7507605" cy="7590155"/>
            </a:xfrm>
            <a:custGeom>
              <a:avLst/>
              <a:gdLst/>
              <a:ahLst/>
              <a:cxnLst/>
              <a:rect l="l" t="t" r="r" b="b"/>
              <a:pathLst>
                <a:path w="7507605" h="7590155">
                  <a:moveTo>
                    <a:pt x="7021545" y="7589545"/>
                  </a:moveTo>
                  <a:lnTo>
                    <a:pt x="485774" y="7589545"/>
                  </a:lnTo>
                  <a:lnTo>
                    <a:pt x="438991" y="7587322"/>
                  </a:lnTo>
                  <a:lnTo>
                    <a:pt x="393466" y="7580786"/>
                  </a:lnTo>
                  <a:lnTo>
                    <a:pt x="349402" y="7570143"/>
                  </a:lnTo>
                  <a:lnTo>
                    <a:pt x="307004" y="7555594"/>
                  </a:lnTo>
                  <a:lnTo>
                    <a:pt x="266475" y="7537345"/>
                  </a:lnTo>
                  <a:lnTo>
                    <a:pt x="228018" y="7515598"/>
                  </a:lnTo>
                  <a:lnTo>
                    <a:pt x="191838" y="7490558"/>
                  </a:lnTo>
                  <a:lnTo>
                    <a:pt x="158137" y="7462427"/>
                  </a:lnTo>
                  <a:lnTo>
                    <a:pt x="127119" y="7431409"/>
                  </a:lnTo>
                  <a:lnTo>
                    <a:pt x="98988" y="7397708"/>
                  </a:lnTo>
                  <a:lnTo>
                    <a:pt x="73947" y="7361527"/>
                  </a:lnTo>
                  <a:lnTo>
                    <a:pt x="52200" y="7323071"/>
                  </a:lnTo>
                  <a:lnTo>
                    <a:pt x="33951" y="7282541"/>
                  </a:lnTo>
                  <a:lnTo>
                    <a:pt x="19402" y="7240143"/>
                  </a:lnTo>
                  <a:lnTo>
                    <a:pt x="8759" y="7196080"/>
                  </a:lnTo>
                  <a:lnTo>
                    <a:pt x="2223" y="7150555"/>
                  </a:lnTo>
                  <a:lnTo>
                    <a:pt x="0" y="7103772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7021545" y="0"/>
                  </a:lnTo>
                  <a:lnTo>
                    <a:pt x="7068328" y="2223"/>
                  </a:lnTo>
                  <a:lnTo>
                    <a:pt x="7113853" y="8759"/>
                  </a:lnTo>
                  <a:lnTo>
                    <a:pt x="7157916" y="19402"/>
                  </a:lnTo>
                  <a:lnTo>
                    <a:pt x="7200315" y="33951"/>
                  </a:lnTo>
                  <a:lnTo>
                    <a:pt x="7240844" y="52200"/>
                  </a:lnTo>
                  <a:lnTo>
                    <a:pt x="7279300" y="73947"/>
                  </a:lnTo>
                  <a:lnTo>
                    <a:pt x="7315481" y="98988"/>
                  </a:lnTo>
                  <a:lnTo>
                    <a:pt x="7349182" y="127119"/>
                  </a:lnTo>
                  <a:lnTo>
                    <a:pt x="7380200" y="158137"/>
                  </a:lnTo>
                  <a:lnTo>
                    <a:pt x="7408331" y="191838"/>
                  </a:lnTo>
                  <a:lnTo>
                    <a:pt x="7433372" y="228018"/>
                  </a:lnTo>
                  <a:lnTo>
                    <a:pt x="7455119" y="266475"/>
                  </a:lnTo>
                  <a:lnTo>
                    <a:pt x="7473368" y="307004"/>
                  </a:lnTo>
                  <a:lnTo>
                    <a:pt x="7487917" y="349403"/>
                  </a:lnTo>
                  <a:lnTo>
                    <a:pt x="7498560" y="393466"/>
                  </a:lnTo>
                  <a:lnTo>
                    <a:pt x="7505096" y="438991"/>
                  </a:lnTo>
                  <a:lnTo>
                    <a:pt x="7507319" y="485774"/>
                  </a:lnTo>
                  <a:lnTo>
                    <a:pt x="7507319" y="7103772"/>
                  </a:lnTo>
                  <a:lnTo>
                    <a:pt x="7505096" y="7150555"/>
                  </a:lnTo>
                  <a:lnTo>
                    <a:pt x="7498560" y="7196080"/>
                  </a:lnTo>
                  <a:lnTo>
                    <a:pt x="7487917" y="7240143"/>
                  </a:lnTo>
                  <a:lnTo>
                    <a:pt x="7473368" y="7282541"/>
                  </a:lnTo>
                  <a:lnTo>
                    <a:pt x="7455119" y="7323071"/>
                  </a:lnTo>
                  <a:lnTo>
                    <a:pt x="7433372" y="7361527"/>
                  </a:lnTo>
                  <a:lnTo>
                    <a:pt x="7408331" y="7397708"/>
                  </a:lnTo>
                  <a:lnTo>
                    <a:pt x="7380200" y="7431409"/>
                  </a:lnTo>
                  <a:lnTo>
                    <a:pt x="7349182" y="7462427"/>
                  </a:lnTo>
                  <a:lnTo>
                    <a:pt x="7315481" y="7490558"/>
                  </a:lnTo>
                  <a:lnTo>
                    <a:pt x="7279300" y="7515598"/>
                  </a:lnTo>
                  <a:lnTo>
                    <a:pt x="7240844" y="7537345"/>
                  </a:lnTo>
                  <a:lnTo>
                    <a:pt x="7200315" y="7555594"/>
                  </a:lnTo>
                  <a:lnTo>
                    <a:pt x="7157916" y="7570143"/>
                  </a:lnTo>
                  <a:lnTo>
                    <a:pt x="7113853" y="7580786"/>
                  </a:lnTo>
                  <a:lnTo>
                    <a:pt x="7068328" y="7587322"/>
                  </a:lnTo>
                  <a:lnTo>
                    <a:pt x="7021545" y="7589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91123" y="1351660"/>
              <a:ext cx="3714115" cy="940435"/>
            </a:xfrm>
            <a:custGeom>
              <a:avLst/>
              <a:gdLst/>
              <a:ahLst/>
              <a:cxnLst/>
              <a:rect l="l" t="t" r="r" b="b"/>
              <a:pathLst>
                <a:path w="3714115" h="940435">
                  <a:moveTo>
                    <a:pt x="3428604" y="940361"/>
                  </a:moveTo>
                  <a:lnTo>
                    <a:pt x="285746" y="940361"/>
                  </a:lnTo>
                  <a:lnTo>
                    <a:pt x="239399" y="936622"/>
                  </a:lnTo>
                  <a:lnTo>
                    <a:pt x="195430" y="925794"/>
                  </a:lnTo>
                  <a:lnTo>
                    <a:pt x="154431" y="908467"/>
                  </a:lnTo>
                  <a:lnTo>
                    <a:pt x="116989" y="885228"/>
                  </a:lnTo>
                  <a:lnTo>
                    <a:pt x="83694" y="856667"/>
                  </a:lnTo>
                  <a:lnTo>
                    <a:pt x="55133" y="823372"/>
                  </a:lnTo>
                  <a:lnTo>
                    <a:pt x="31894" y="785930"/>
                  </a:lnTo>
                  <a:lnTo>
                    <a:pt x="14567" y="744931"/>
                  </a:lnTo>
                  <a:lnTo>
                    <a:pt x="3739" y="700962"/>
                  </a:lnTo>
                  <a:lnTo>
                    <a:pt x="0" y="654613"/>
                  </a:lnTo>
                  <a:lnTo>
                    <a:pt x="0" y="285748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428600" y="0"/>
                  </a:lnTo>
                  <a:lnTo>
                    <a:pt x="3474950" y="3739"/>
                  </a:lnTo>
                  <a:lnTo>
                    <a:pt x="3518919" y="14567"/>
                  </a:lnTo>
                  <a:lnTo>
                    <a:pt x="3559919" y="31894"/>
                  </a:lnTo>
                  <a:lnTo>
                    <a:pt x="3597360" y="55133"/>
                  </a:lnTo>
                  <a:lnTo>
                    <a:pt x="3630656" y="83694"/>
                  </a:lnTo>
                  <a:lnTo>
                    <a:pt x="3659217" y="116989"/>
                  </a:lnTo>
                  <a:lnTo>
                    <a:pt x="3682455" y="154431"/>
                  </a:lnTo>
                  <a:lnTo>
                    <a:pt x="3699782" y="195430"/>
                  </a:lnTo>
                  <a:lnTo>
                    <a:pt x="3710610" y="239399"/>
                  </a:lnTo>
                  <a:lnTo>
                    <a:pt x="3713695" y="277632"/>
                  </a:lnTo>
                  <a:lnTo>
                    <a:pt x="3713695" y="662729"/>
                  </a:lnTo>
                  <a:lnTo>
                    <a:pt x="3710610" y="700962"/>
                  </a:lnTo>
                  <a:lnTo>
                    <a:pt x="3699782" y="744931"/>
                  </a:lnTo>
                  <a:lnTo>
                    <a:pt x="3682455" y="785930"/>
                  </a:lnTo>
                  <a:lnTo>
                    <a:pt x="3659217" y="823372"/>
                  </a:lnTo>
                  <a:lnTo>
                    <a:pt x="3630656" y="856667"/>
                  </a:lnTo>
                  <a:lnTo>
                    <a:pt x="3597360" y="885228"/>
                  </a:lnTo>
                  <a:lnTo>
                    <a:pt x="3559919" y="908467"/>
                  </a:lnTo>
                  <a:lnTo>
                    <a:pt x="3518919" y="925794"/>
                  </a:lnTo>
                  <a:lnTo>
                    <a:pt x="3474950" y="936622"/>
                  </a:lnTo>
                  <a:lnTo>
                    <a:pt x="3428604" y="940361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9751979" y="1821840"/>
            <a:ext cx="7507605" cy="7590155"/>
          </a:xfrm>
          <a:custGeom>
            <a:avLst/>
            <a:gdLst/>
            <a:ahLst/>
            <a:cxnLst/>
            <a:rect l="l" t="t" r="r" b="b"/>
            <a:pathLst>
              <a:path w="7507605" h="7590155">
                <a:moveTo>
                  <a:pt x="7021544" y="7589545"/>
                </a:moveTo>
                <a:lnTo>
                  <a:pt x="485774" y="7589545"/>
                </a:lnTo>
                <a:lnTo>
                  <a:pt x="438991" y="7587322"/>
                </a:lnTo>
                <a:lnTo>
                  <a:pt x="393466" y="7580786"/>
                </a:lnTo>
                <a:lnTo>
                  <a:pt x="349402" y="7570143"/>
                </a:lnTo>
                <a:lnTo>
                  <a:pt x="307004" y="7555594"/>
                </a:lnTo>
                <a:lnTo>
                  <a:pt x="266475" y="7537345"/>
                </a:lnTo>
                <a:lnTo>
                  <a:pt x="228018" y="7515598"/>
                </a:lnTo>
                <a:lnTo>
                  <a:pt x="191837" y="7490558"/>
                </a:lnTo>
                <a:lnTo>
                  <a:pt x="158136" y="7462427"/>
                </a:lnTo>
                <a:lnTo>
                  <a:pt x="127119" y="7431409"/>
                </a:lnTo>
                <a:lnTo>
                  <a:pt x="98987" y="7397708"/>
                </a:lnTo>
                <a:lnTo>
                  <a:pt x="73947" y="7361527"/>
                </a:lnTo>
                <a:lnTo>
                  <a:pt x="52200" y="7323071"/>
                </a:lnTo>
                <a:lnTo>
                  <a:pt x="33950" y="7282541"/>
                </a:lnTo>
                <a:lnTo>
                  <a:pt x="19402" y="7240143"/>
                </a:lnTo>
                <a:lnTo>
                  <a:pt x="8758" y="7196080"/>
                </a:lnTo>
                <a:lnTo>
                  <a:pt x="2223" y="7150555"/>
                </a:lnTo>
                <a:lnTo>
                  <a:pt x="0" y="7103781"/>
                </a:lnTo>
                <a:lnTo>
                  <a:pt x="0" y="485765"/>
                </a:lnTo>
                <a:lnTo>
                  <a:pt x="2223" y="438991"/>
                </a:lnTo>
                <a:lnTo>
                  <a:pt x="8758" y="393466"/>
                </a:lnTo>
                <a:lnTo>
                  <a:pt x="19402" y="349403"/>
                </a:lnTo>
                <a:lnTo>
                  <a:pt x="33950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7" y="191838"/>
                </a:lnTo>
                <a:lnTo>
                  <a:pt x="127119" y="158137"/>
                </a:lnTo>
                <a:lnTo>
                  <a:pt x="158136" y="127119"/>
                </a:lnTo>
                <a:lnTo>
                  <a:pt x="191837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021544" y="0"/>
                </a:lnTo>
                <a:lnTo>
                  <a:pt x="7068328" y="2223"/>
                </a:lnTo>
                <a:lnTo>
                  <a:pt x="7113853" y="8759"/>
                </a:lnTo>
                <a:lnTo>
                  <a:pt x="7157916" y="19402"/>
                </a:lnTo>
                <a:lnTo>
                  <a:pt x="7200314" y="33951"/>
                </a:lnTo>
                <a:lnTo>
                  <a:pt x="7240844" y="52200"/>
                </a:lnTo>
                <a:lnTo>
                  <a:pt x="7279300" y="73947"/>
                </a:lnTo>
                <a:lnTo>
                  <a:pt x="7315481" y="98988"/>
                </a:lnTo>
                <a:lnTo>
                  <a:pt x="7349182" y="127119"/>
                </a:lnTo>
                <a:lnTo>
                  <a:pt x="7380200" y="158137"/>
                </a:lnTo>
                <a:lnTo>
                  <a:pt x="7408331" y="191838"/>
                </a:lnTo>
                <a:lnTo>
                  <a:pt x="7433372" y="228018"/>
                </a:lnTo>
                <a:lnTo>
                  <a:pt x="7455119" y="266475"/>
                </a:lnTo>
                <a:lnTo>
                  <a:pt x="7473368" y="307004"/>
                </a:lnTo>
                <a:lnTo>
                  <a:pt x="7487916" y="349403"/>
                </a:lnTo>
                <a:lnTo>
                  <a:pt x="7498560" y="393466"/>
                </a:lnTo>
                <a:lnTo>
                  <a:pt x="7505095" y="438991"/>
                </a:lnTo>
                <a:lnTo>
                  <a:pt x="7507319" y="485765"/>
                </a:lnTo>
                <a:lnTo>
                  <a:pt x="7507319" y="7103781"/>
                </a:lnTo>
                <a:lnTo>
                  <a:pt x="7505095" y="7150555"/>
                </a:lnTo>
                <a:lnTo>
                  <a:pt x="7498560" y="7196080"/>
                </a:lnTo>
                <a:lnTo>
                  <a:pt x="7487916" y="7240143"/>
                </a:lnTo>
                <a:lnTo>
                  <a:pt x="7473368" y="7282541"/>
                </a:lnTo>
                <a:lnTo>
                  <a:pt x="7455119" y="7323071"/>
                </a:lnTo>
                <a:lnTo>
                  <a:pt x="7433372" y="7361527"/>
                </a:lnTo>
                <a:lnTo>
                  <a:pt x="7408331" y="7397708"/>
                </a:lnTo>
                <a:lnTo>
                  <a:pt x="7380200" y="7431409"/>
                </a:lnTo>
                <a:lnTo>
                  <a:pt x="7349182" y="7462427"/>
                </a:lnTo>
                <a:lnTo>
                  <a:pt x="7315481" y="7490558"/>
                </a:lnTo>
                <a:lnTo>
                  <a:pt x="7279300" y="7515598"/>
                </a:lnTo>
                <a:lnTo>
                  <a:pt x="7240844" y="7537345"/>
                </a:lnTo>
                <a:lnTo>
                  <a:pt x="7200314" y="7555594"/>
                </a:lnTo>
                <a:lnTo>
                  <a:pt x="7157916" y="7570143"/>
                </a:lnTo>
                <a:lnTo>
                  <a:pt x="7113853" y="7580786"/>
                </a:lnTo>
                <a:lnTo>
                  <a:pt x="7068328" y="7587322"/>
                </a:lnTo>
                <a:lnTo>
                  <a:pt x="7021544" y="7589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2900" y="3444817"/>
            <a:ext cx="7038974" cy="54101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4788" y="3444817"/>
            <a:ext cx="7058024" cy="483869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933930" y="1566482"/>
            <a:ext cx="2058670" cy="4635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b="1">
                <a:latin typeface="Verdana"/>
                <a:cs typeface="Verdana"/>
              </a:rPr>
              <a:t>Myproject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18800" y="2343309"/>
            <a:ext cx="6958965" cy="692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dirty="0" sz="1900" spc="80">
                <a:latin typeface="Verdana"/>
                <a:cs typeface="Verdana"/>
              </a:rPr>
              <a:t>folder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0">
                <a:latin typeface="Verdana"/>
                <a:cs typeface="Verdana"/>
              </a:rPr>
              <a:t>has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0">
                <a:latin typeface="Verdana"/>
                <a:cs typeface="Verdana"/>
              </a:rPr>
              <a:t>a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65">
                <a:latin typeface="Verdana"/>
                <a:cs typeface="Verdana"/>
              </a:rPr>
              <a:t>python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35">
                <a:latin typeface="Verdana"/>
                <a:cs typeface="Verdana"/>
              </a:rPr>
              <a:t>code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and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template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70">
                <a:latin typeface="Verdana"/>
                <a:cs typeface="Verdana"/>
              </a:rPr>
              <a:t>directory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85">
                <a:latin typeface="Verdana"/>
                <a:cs typeface="Verdana"/>
              </a:rPr>
              <a:t>which </a:t>
            </a:r>
            <a:r>
              <a:rPr dirty="0" sz="1900" spc="-655">
                <a:latin typeface="Verdana"/>
                <a:cs typeface="Verdana"/>
              </a:rPr>
              <a:t> 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5">
                <a:latin typeface="Verdana"/>
                <a:cs typeface="Verdana"/>
              </a:rPr>
              <a:t>s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90">
                <a:latin typeface="Verdana"/>
                <a:cs typeface="Verdana"/>
              </a:rPr>
              <a:t>e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0">
                <a:latin typeface="Verdana"/>
                <a:cs typeface="Verdana"/>
              </a:rPr>
              <a:t>s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40">
                <a:latin typeface="Verdana"/>
                <a:cs typeface="Verdana"/>
              </a:rPr>
              <a:t>d</a:t>
            </a:r>
            <a:r>
              <a:rPr dirty="0" sz="1900" spc="15">
                <a:latin typeface="Verdana"/>
                <a:cs typeface="Verdana"/>
              </a:rPr>
              <a:t>-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90">
                <a:latin typeface="Verdana"/>
                <a:cs typeface="Verdana"/>
              </a:rPr>
              <a:t>m</a:t>
            </a:r>
            <a:r>
              <a:rPr dirty="0" sz="1900" spc="-5">
                <a:latin typeface="Verdana"/>
                <a:cs typeface="Verdana"/>
              </a:rPr>
              <a:t>l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140">
                <a:latin typeface="Verdana"/>
                <a:cs typeface="Verdana"/>
              </a:rPr>
              <a:t>d</a:t>
            </a:r>
            <a:r>
              <a:rPr dirty="0" sz="1900" spc="90"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811088"/>
            <a:ext cx="16230600" cy="274955"/>
            <a:chOff x="1028700" y="811088"/>
            <a:chExt cx="16230600" cy="274955"/>
          </a:xfrm>
        </p:grpSpPr>
        <p:sp>
          <p:nvSpPr>
            <p:cNvPr id="4" name="object 4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89728" y="811088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10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2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2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782045" y="0"/>
                  </a:lnTo>
                  <a:lnTo>
                    <a:pt x="806162" y="2386"/>
                  </a:lnTo>
                  <a:lnTo>
                    <a:pt x="850310" y="20672"/>
                  </a:lnTo>
                  <a:lnTo>
                    <a:pt x="884417" y="54779"/>
                  </a:lnTo>
                  <a:lnTo>
                    <a:pt x="902703" y="9892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89834" y="934094"/>
              <a:ext cx="904875" cy="123189"/>
            </a:xfrm>
            <a:custGeom>
              <a:avLst/>
              <a:gdLst/>
              <a:ahLst/>
              <a:cxnLst/>
              <a:rect l="l" t="t" r="r" b="b"/>
              <a:pathLst>
                <a:path w="904875" h="123190">
                  <a:moveTo>
                    <a:pt x="904769" y="434"/>
                  </a:moveTo>
                  <a:lnTo>
                    <a:pt x="895448" y="47072"/>
                  </a:lnTo>
                  <a:lnTo>
                    <a:pt x="868784" y="86978"/>
                  </a:lnTo>
                  <a:lnTo>
                    <a:pt x="828878" y="113642"/>
                  </a:lnTo>
                  <a:lnTo>
                    <a:pt x="781805" y="123006"/>
                  </a:lnTo>
                  <a:lnTo>
                    <a:pt x="123006" y="123006"/>
                  </a:lnTo>
                  <a:lnTo>
                    <a:pt x="75933" y="113642"/>
                  </a:lnTo>
                  <a:lnTo>
                    <a:pt x="36027" y="86978"/>
                  </a:lnTo>
                  <a:lnTo>
                    <a:pt x="9363" y="47072"/>
                  </a:lnTo>
                  <a:lnTo>
                    <a:pt x="2385" y="24109"/>
                  </a:lnTo>
                  <a:lnTo>
                    <a:pt x="0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46974" y="2633495"/>
            <a:ext cx="8794115" cy="15386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900" spc="350"/>
              <a:t>ASSIGNMENT</a:t>
            </a:r>
            <a:endParaRPr sz="9900"/>
          </a:p>
        </p:txBody>
      </p:sp>
      <p:sp>
        <p:nvSpPr>
          <p:cNvPr id="8" name="object 8"/>
          <p:cNvSpPr txBox="1"/>
          <p:nvPr/>
        </p:nvSpPr>
        <p:spPr>
          <a:xfrm>
            <a:off x="1745102" y="4385745"/>
            <a:ext cx="14798040" cy="193992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3600" spc="105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3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50">
                <a:solidFill>
                  <a:srgbClr val="FFFFFF"/>
                </a:solidFill>
                <a:latin typeface="Verdana"/>
                <a:cs typeface="Verdana"/>
              </a:rPr>
              <a:t>team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60">
                <a:solidFill>
                  <a:srgbClr val="FFFFFF"/>
                </a:solidFill>
                <a:latin typeface="Verdana"/>
                <a:cs typeface="Verdana"/>
              </a:rPr>
              <a:t>needs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215">
                <a:solidFill>
                  <a:srgbClr val="FFFFFF"/>
                </a:solidFill>
                <a:latin typeface="Verdana"/>
                <a:cs typeface="Verdana"/>
              </a:rPr>
              <a:t>connect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4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20">
                <a:solidFill>
                  <a:srgbClr val="FFFFFF"/>
                </a:solidFill>
                <a:latin typeface="Verdana"/>
                <a:cs typeface="Verdana"/>
              </a:rPr>
              <a:t>virtual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35">
                <a:solidFill>
                  <a:srgbClr val="FFFFFF"/>
                </a:solidFill>
                <a:latin typeface="Verdana"/>
                <a:cs typeface="Verdana"/>
              </a:rPr>
              <a:t>machines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600" spc="-30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4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35">
                <a:solidFill>
                  <a:srgbClr val="FFFFFF"/>
                </a:solidFill>
                <a:latin typeface="Verdana"/>
                <a:cs typeface="Verdana"/>
              </a:rPr>
              <a:t>network.</a:t>
            </a:r>
            <a:endParaRPr sz="3600">
              <a:latin typeface="Verdana"/>
              <a:cs typeface="Verdana"/>
            </a:endParaRPr>
          </a:p>
          <a:p>
            <a:pPr marL="6764655" marR="168910" indent="-6588759">
              <a:lnSpc>
                <a:spcPct val="116300"/>
              </a:lnSpc>
            </a:pPr>
            <a:r>
              <a:rPr dirty="0" sz="3600" spc="220">
                <a:solidFill>
                  <a:srgbClr val="FFFFFF"/>
                </a:solidFill>
                <a:latin typeface="Verdana"/>
                <a:cs typeface="Verdana"/>
              </a:rPr>
              <a:t>Connect</a:t>
            </a:r>
            <a:r>
              <a:rPr dirty="0" sz="3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Verdana"/>
                <a:cs typeface="Verdana"/>
              </a:rPr>
              <a:t>Docker</a:t>
            </a:r>
            <a:r>
              <a:rPr dirty="0" sz="3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3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Verdana"/>
                <a:cs typeface="Verdana"/>
              </a:rPr>
              <a:t>confirm</a:t>
            </a:r>
            <a:r>
              <a:rPr dirty="0" sz="3600" spc="-3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25">
                <a:solidFill>
                  <a:srgbClr val="FFFFFF"/>
                </a:solidFill>
                <a:latin typeface="Verdana"/>
                <a:cs typeface="Verdana"/>
              </a:rPr>
              <a:t>that</a:t>
            </a:r>
            <a:r>
              <a:rPr dirty="0" sz="3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65">
                <a:solidFill>
                  <a:srgbClr val="FFFFFF"/>
                </a:solidFill>
                <a:latin typeface="Verdana"/>
                <a:cs typeface="Verdana"/>
              </a:rPr>
              <a:t>everything</a:t>
            </a:r>
            <a:r>
              <a:rPr dirty="0" sz="3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FFFFFF"/>
                </a:solidFill>
                <a:latin typeface="Verdana"/>
                <a:cs typeface="Verdana"/>
              </a:rPr>
              <a:t>works</a:t>
            </a:r>
            <a:r>
              <a:rPr dirty="0" sz="3600" spc="-3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70">
                <a:solidFill>
                  <a:srgbClr val="FFFFFF"/>
                </a:solidFill>
                <a:latin typeface="Verdana"/>
                <a:cs typeface="Verdana"/>
              </a:rPr>
              <a:t>between </a:t>
            </a:r>
            <a:r>
              <a:rPr dirty="0" sz="3600" spc="-12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55">
                <a:solidFill>
                  <a:srgbClr val="FFFFFF"/>
                </a:solidFill>
                <a:latin typeface="Verdana"/>
                <a:cs typeface="Verdana"/>
              </a:rPr>
              <a:t>them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772986"/>
            <a:ext cx="16230600" cy="303530"/>
            <a:chOff x="1028700" y="772986"/>
            <a:chExt cx="16230600" cy="303530"/>
          </a:xfrm>
        </p:grpSpPr>
        <p:sp>
          <p:nvSpPr>
            <p:cNvPr id="4" name="object 4"/>
            <p:cNvSpPr/>
            <p:nvPr/>
          </p:nvSpPr>
          <p:spPr>
            <a:xfrm>
              <a:off x="1028700" y="924609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630929" y="801561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8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6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8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89" y="123042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4266" y="772986"/>
              <a:ext cx="180113" cy="179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754041" y="924999"/>
              <a:ext cx="782320" cy="123189"/>
            </a:xfrm>
            <a:custGeom>
              <a:avLst/>
              <a:gdLst/>
              <a:ahLst/>
              <a:cxnLst/>
              <a:rect l="l" t="t" r="r" b="b"/>
              <a:pathLst>
                <a:path w="782320" h="123190">
                  <a:moveTo>
                    <a:pt x="781763" y="0"/>
                  </a:moveTo>
                  <a:lnTo>
                    <a:pt x="772442" y="46641"/>
                  </a:lnTo>
                  <a:lnTo>
                    <a:pt x="745778" y="86547"/>
                  </a:lnTo>
                  <a:lnTo>
                    <a:pt x="705871" y="113211"/>
                  </a:lnTo>
                  <a:lnTo>
                    <a:pt x="658799" y="122575"/>
                  </a:lnTo>
                  <a:lnTo>
                    <a:pt x="0" y="122575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28700" y="1821840"/>
            <a:ext cx="7507605" cy="7590155"/>
          </a:xfrm>
          <a:custGeom>
            <a:avLst/>
            <a:gdLst/>
            <a:ahLst/>
            <a:cxnLst/>
            <a:rect l="l" t="t" r="r" b="b"/>
            <a:pathLst>
              <a:path w="7507605" h="7590155">
                <a:moveTo>
                  <a:pt x="7021545" y="7589545"/>
                </a:moveTo>
                <a:lnTo>
                  <a:pt x="485774" y="7589545"/>
                </a:lnTo>
                <a:lnTo>
                  <a:pt x="438991" y="7587322"/>
                </a:lnTo>
                <a:lnTo>
                  <a:pt x="393466" y="7580786"/>
                </a:lnTo>
                <a:lnTo>
                  <a:pt x="349402" y="7570143"/>
                </a:lnTo>
                <a:lnTo>
                  <a:pt x="307004" y="7555594"/>
                </a:lnTo>
                <a:lnTo>
                  <a:pt x="266475" y="7537345"/>
                </a:lnTo>
                <a:lnTo>
                  <a:pt x="228018" y="7515598"/>
                </a:lnTo>
                <a:lnTo>
                  <a:pt x="191838" y="7490558"/>
                </a:lnTo>
                <a:lnTo>
                  <a:pt x="158137" y="7462427"/>
                </a:lnTo>
                <a:lnTo>
                  <a:pt x="127119" y="7431409"/>
                </a:lnTo>
                <a:lnTo>
                  <a:pt x="98988" y="7397708"/>
                </a:lnTo>
                <a:lnTo>
                  <a:pt x="73947" y="7361527"/>
                </a:lnTo>
                <a:lnTo>
                  <a:pt x="52200" y="7323071"/>
                </a:lnTo>
                <a:lnTo>
                  <a:pt x="33951" y="7282541"/>
                </a:lnTo>
                <a:lnTo>
                  <a:pt x="19402" y="7240143"/>
                </a:lnTo>
                <a:lnTo>
                  <a:pt x="8759" y="7196080"/>
                </a:lnTo>
                <a:lnTo>
                  <a:pt x="2223" y="7150555"/>
                </a:lnTo>
                <a:lnTo>
                  <a:pt x="0" y="7103772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3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8"/>
                </a:lnTo>
                <a:lnTo>
                  <a:pt x="127119" y="158137"/>
                </a:lnTo>
                <a:lnTo>
                  <a:pt x="158137" y="127119"/>
                </a:lnTo>
                <a:lnTo>
                  <a:pt x="191838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021545" y="0"/>
                </a:lnTo>
                <a:lnTo>
                  <a:pt x="7068328" y="2223"/>
                </a:lnTo>
                <a:lnTo>
                  <a:pt x="7113853" y="8759"/>
                </a:lnTo>
                <a:lnTo>
                  <a:pt x="7157916" y="19402"/>
                </a:lnTo>
                <a:lnTo>
                  <a:pt x="7200315" y="33951"/>
                </a:lnTo>
                <a:lnTo>
                  <a:pt x="7240844" y="52200"/>
                </a:lnTo>
                <a:lnTo>
                  <a:pt x="7279300" y="73947"/>
                </a:lnTo>
                <a:lnTo>
                  <a:pt x="7315481" y="98988"/>
                </a:lnTo>
                <a:lnTo>
                  <a:pt x="7349182" y="127119"/>
                </a:lnTo>
                <a:lnTo>
                  <a:pt x="7380200" y="158137"/>
                </a:lnTo>
                <a:lnTo>
                  <a:pt x="7408331" y="191838"/>
                </a:lnTo>
                <a:lnTo>
                  <a:pt x="7433372" y="228018"/>
                </a:lnTo>
                <a:lnTo>
                  <a:pt x="7455119" y="266475"/>
                </a:lnTo>
                <a:lnTo>
                  <a:pt x="7473368" y="307004"/>
                </a:lnTo>
                <a:lnTo>
                  <a:pt x="7487917" y="349403"/>
                </a:lnTo>
                <a:lnTo>
                  <a:pt x="7498560" y="393466"/>
                </a:lnTo>
                <a:lnTo>
                  <a:pt x="7505096" y="438991"/>
                </a:lnTo>
                <a:lnTo>
                  <a:pt x="7507319" y="485774"/>
                </a:lnTo>
                <a:lnTo>
                  <a:pt x="7507319" y="7103772"/>
                </a:lnTo>
                <a:lnTo>
                  <a:pt x="7505096" y="7150555"/>
                </a:lnTo>
                <a:lnTo>
                  <a:pt x="7498560" y="7196080"/>
                </a:lnTo>
                <a:lnTo>
                  <a:pt x="7487917" y="7240143"/>
                </a:lnTo>
                <a:lnTo>
                  <a:pt x="7473368" y="7282541"/>
                </a:lnTo>
                <a:lnTo>
                  <a:pt x="7455119" y="7323071"/>
                </a:lnTo>
                <a:lnTo>
                  <a:pt x="7433372" y="7361527"/>
                </a:lnTo>
                <a:lnTo>
                  <a:pt x="7408331" y="7397708"/>
                </a:lnTo>
                <a:lnTo>
                  <a:pt x="7380200" y="7431409"/>
                </a:lnTo>
                <a:lnTo>
                  <a:pt x="7349182" y="7462427"/>
                </a:lnTo>
                <a:lnTo>
                  <a:pt x="7315481" y="7490558"/>
                </a:lnTo>
                <a:lnTo>
                  <a:pt x="7279300" y="7515598"/>
                </a:lnTo>
                <a:lnTo>
                  <a:pt x="7240844" y="7537345"/>
                </a:lnTo>
                <a:lnTo>
                  <a:pt x="7200315" y="7555594"/>
                </a:lnTo>
                <a:lnTo>
                  <a:pt x="7157916" y="7570143"/>
                </a:lnTo>
                <a:lnTo>
                  <a:pt x="7113853" y="7580786"/>
                </a:lnTo>
                <a:lnTo>
                  <a:pt x="7068328" y="7587322"/>
                </a:lnTo>
                <a:lnTo>
                  <a:pt x="7021545" y="7589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751979" y="1821840"/>
            <a:ext cx="7507605" cy="7590155"/>
          </a:xfrm>
          <a:custGeom>
            <a:avLst/>
            <a:gdLst/>
            <a:ahLst/>
            <a:cxnLst/>
            <a:rect l="l" t="t" r="r" b="b"/>
            <a:pathLst>
              <a:path w="7507605" h="7590155">
                <a:moveTo>
                  <a:pt x="7021544" y="7589545"/>
                </a:moveTo>
                <a:lnTo>
                  <a:pt x="485774" y="7589545"/>
                </a:lnTo>
                <a:lnTo>
                  <a:pt x="438991" y="7587322"/>
                </a:lnTo>
                <a:lnTo>
                  <a:pt x="393466" y="7580786"/>
                </a:lnTo>
                <a:lnTo>
                  <a:pt x="349402" y="7570143"/>
                </a:lnTo>
                <a:lnTo>
                  <a:pt x="307004" y="7555594"/>
                </a:lnTo>
                <a:lnTo>
                  <a:pt x="266475" y="7537345"/>
                </a:lnTo>
                <a:lnTo>
                  <a:pt x="228018" y="7515598"/>
                </a:lnTo>
                <a:lnTo>
                  <a:pt x="191837" y="7490558"/>
                </a:lnTo>
                <a:lnTo>
                  <a:pt x="158136" y="7462427"/>
                </a:lnTo>
                <a:lnTo>
                  <a:pt x="127119" y="7431409"/>
                </a:lnTo>
                <a:lnTo>
                  <a:pt x="98987" y="7397708"/>
                </a:lnTo>
                <a:lnTo>
                  <a:pt x="73947" y="7361527"/>
                </a:lnTo>
                <a:lnTo>
                  <a:pt x="52200" y="7323071"/>
                </a:lnTo>
                <a:lnTo>
                  <a:pt x="33950" y="7282541"/>
                </a:lnTo>
                <a:lnTo>
                  <a:pt x="19402" y="7240143"/>
                </a:lnTo>
                <a:lnTo>
                  <a:pt x="8758" y="7196080"/>
                </a:lnTo>
                <a:lnTo>
                  <a:pt x="2223" y="7150555"/>
                </a:lnTo>
                <a:lnTo>
                  <a:pt x="0" y="7103781"/>
                </a:lnTo>
                <a:lnTo>
                  <a:pt x="0" y="485765"/>
                </a:lnTo>
                <a:lnTo>
                  <a:pt x="2223" y="438991"/>
                </a:lnTo>
                <a:lnTo>
                  <a:pt x="8758" y="393466"/>
                </a:lnTo>
                <a:lnTo>
                  <a:pt x="19402" y="349403"/>
                </a:lnTo>
                <a:lnTo>
                  <a:pt x="33950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7" y="191838"/>
                </a:lnTo>
                <a:lnTo>
                  <a:pt x="127119" y="158137"/>
                </a:lnTo>
                <a:lnTo>
                  <a:pt x="158136" y="127119"/>
                </a:lnTo>
                <a:lnTo>
                  <a:pt x="191837" y="98988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1"/>
                </a:lnTo>
                <a:lnTo>
                  <a:pt x="349402" y="19402"/>
                </a:lnTo>
                <a:lnTo>
                  <a:pt x="393466" y="8759"/>
                </a:lnTo>
                <a:lnTo>
                  <a:pt x="438991" y="2223"/>
                </a:lnTo>
                <a:lnTo>
                  <a:pt x="485774" y="0"/>
                </a:lnTo>
                <a:lnTo>
                  <a:pt x="7021544" y="0"/>
                </a:lnTo>
                <a:lnTo>
                  <a:pt x="7068328" y="2223"/>
                </a:lnTo>
                <a:lnTo>
                  <a:pt x="7113853" y="8759"/>
                </a:lnTo>
                <a:lnTo>
                  <a:pt x="7157916" y="19402"/>
                </a:lnTo>
                <a:lnTo>
                  <a:pt x="7200314" y="33951"/>
                </a:lnTo>
                <a:lnTo>
                  <a:pt x="7240844" y="52200"/>
                </a:lnTo>
                <a:lnTo>
                  <a:pt x="7279300" y="73947"/>
                </a:lnTo>
                <a:lnTo>
                  <a:pt x="7315481" y="98988"/>
                </a:lnTo>
                <a:lnTo>
                  <a:pt x="7349182" y="127119"/>
                </a:lnTo>
                <a:lnTo>
                  <a:pt x="7380200" y="158137"/>
                </a:lnTo>
                <a:lnTo>
                  <a:pt x="7408331" y="191838"/>
                </a:lnTo>
                <a:lnTo>
                  <a:pt x="7433372" y="228018"/>
                </a:lnTo>
                <a:lnTo>
                  <a:pt x="7455119" y="266475"/>
                </a:lnTo>
                <a:lnTo>
                  <a:pt x="7473368" y="307004"/>
                </a:lnTo>
                <a:lnTo>
                  <a:pt x="7487916" y="349403"/>
                </a:lnTo>
                <a:lnTo>
                  <a:pt x="7498560" y="393466"/>
                </a:lnTo>
                <a:lnTo>
                  <a:pt x="7505095" y="438991"/>
                </a:lnTo>
                <a:lnTo>
                  <a:pt x="7507319" y="485765"/>
                </a:lnTo>
                <a:lnTo>
                  <a:pt x="7507319" y="7103781"/>
                </a:lnTo>
                <a:lnTo>
                  <a:pt x="7505095" y="7150555"/>
                </a:lnTo>
                <a:lnTo>
                  <a:pt x="7498560" y="7196080"/>
                </a:lnTo>
                <a:lnTo>
                  <a:pt x="7487916" y="7240143"/>
                </a:lnTo>
                <a:lnTo>
                  <a:pt x="7473368" y="7282541"/>
                </a:lnTo>
                <a:lnTo>
                  <a:pt x="7455119" y="7323071"/>
                </a:lnTo>
                <a:lnTo>
                  <a:pt x="7433372" y="7361527"/>
                </a:lnTo>
                <a:lnTo>
                  <a:pt x="7408331" y="7397708"/>
                </a:lnTo>
                <a:lnTo>
                  <a:pt x="7380200" y="7431409"/>
                </a:lnTo>
                <a:lnTo>
                  <a:pt x="7349182" y="7462427"/>
                </a:lnTo>
                <a:lnTo>
                  <a:pt x="7315481" y="7490558"/>
                </a:lnTo>
                <a:lnTo>
                  <a:pt x="7279300" y="7515598"/>
                </a:lnTo>
                <a:lnTo>
                  <a:pt x="7240844" y="7537345"/>
                </a:lnTo>
                <a:lnTo>
                  <a:pt x="7200314" y="7555594"/>
                </a:lnTo>
                <a:lnTo>
                  <a:pt x="7157916" y="7570143"/>
                </a:lnTo>
                <a:lnTo>
                  <a:pt x="7113853" y="7580786"/>
                </a:lnTo>
                <a:lnTo>
                  <a:pt x="7068328" y="7587322"/>
                </a:lnTo>
                <a:lnTo>
                  <a:pt x="7021544" y="75895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6555" y="3521222"/>
            <a:ext cx="7191374" cy="44672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0072068" y="1351662"/>
            <a:ext cx="3714115" cy="940435"/>
          </a:xfrm>
          <a:custGeom>
            <a:avLst/>
            <a:gdLst/>
            <a:ahLst/>
            <a:cxnLst/>
            <a:rect l="l" t="t" r="r" b="b"/>
            <a:pathLst>
              <a:path w="3714115" h="940435">
                <a:moveTo>
                  <a:pt x="3428600" y="940362"/>
                </a:moveTo>
                <a:lnTo>
                  <a:pt x="285749" y="940362"/>
                </a:lnTo>
                <a:lnTo>
                  <a:pt x="239399" y="936622"/>
                </a:lnTo>
                <a:lnTo>
                  <a:pt x="195430" y="925794"/>
                </a:lnTo>
                <a:lnTo>
                  <a:pt x="154431" y="908467"/>
                </a:lnTo>
                <a:lnTo>
                  <a:pt x="116989" y="885228"/>
                </a:lnTo>
                <a:lnTo>
                  <a:pt x="83693" y="856667"/>
                </a:lnTo>
                <a:lnTo>
                  <a:pt x="55132" y="823372"/>
                </a:lnTo>
                <a:lnTo>
                  <a:pt x="31894" y="785930"/>
                </a:lnTo>
                <a:lnTo>
                  <a:pt x="14567" y="744931"/>
                </a:lnTo>
                <a:lnTo>
                  <a:pt x="3739" y="700962"/>
                </a:lnTo>
                <a:lnTo>
                  <a:pt x="0" y="654617"/>
                </a:lnTo>
                <a:lnTo>
                  <a:pt x="0" y="285744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2" y="116989"/>
                </a:lnTo>
                <a:lnTo>
                  <a:pt x="83693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8" y="0"/>
                </a:lnTo>
                <a:lnTo>
                  <a:pt x="3428600" y="0"/>
                </a:lnTo>
                <a:lnTo>
                  <a:pt x="3474950" y="3739"/>
                </a:lnTo>
                <a:lnTo>
                  <a:pt x="3518919" y="14567"/>
                </a:lnTo>
                <a:lnTo>
                  <a:pt x="3559918" y="31894"/>
                </a:lnTo>
                <a:lnTo>
                  <a:pt x="3597360" y="55133"/>
                </a:lnTo>
                <a:lnTo>
                  <a:pt x="3630655" y="83694"/>
                </a:lnTo>
                <a:lnTo>
                  <a:pt x="3659216" y="116989"/>
                </a:lnTo>
                <a:lnTo>
                  <a:pt x="3682455" y="154431"/>
                </a:lnTo>
                <a:lnTo>
                  <a:pt x="3699782" y="195430"/>
                </a:lnTo>
                <a:lnTo>
                  <a:pt x="3710609" y="239399"/>
                </a:lnTo>
                <a:lnTo>
                  <a:pt x="3713695" y="277642"/>
                </a:lnTo>
                <a:lnTo>
                  <a:pt x="3713695" y="662719"/>
                </a:lnTo>
                <a:lnTo>
                  <a:pt x="3710609" y="700962"/>
                </a:lnTo>
                <a:lnTo>
                  <a:pt x="3699782" y="744931"/>
                </a:lnTo>
                <a:lnTo>
                  <a:pt x="3682455" y="785930"/>
                </a:lnTo>
                <a:lnTo>
                  <a:pt x="3659216" y="823372"/>
                </a:lnTo>
                <a:lnTo>
                  <a:pt x="3630655" y="856667"/>
                </a:lnTo>
                <a:lnTo>
                  <a:pt x="3597360" y="885228"/>
                </a:lnTo>
                <a:lnTo>
                  <a:pt x="3559918" y="908467"/>
                </a:lnTo>
                <a:lnTo>
                  <a:pt x="3518919" y="925794"/>
                </a:lnTo>
                <a:lnTo>
                  <a:pt x="3474950" y="936622"/>
                </a:lnTo>
                <a:lnTo>
                  <a:pt x="3428600" y="940362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72068" y="2701596"/>
            <a:ext cx="6848474" cy="60674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314875" y="1566482"/>
            <a:ext cx="2224405" cy="4635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130" b="1">
                <a:latin typeface="Verdana"/>
                <a:cs typeface="Verdana"/>
              </a:rPr>
              <a:t>D</a:t>
            </a:r>
            <a:r>
              <a:rPr dirty="0" sz="2850" spc="-20" b="1">
                <a:latin typeface="Verdana"/>
                <a:cs typeface="Verdana"/>
              </a:rPr>
              <a:t>o</a:t>
            </a:r>
            <a:r>
              <a:rPr dirty="0" sz="2850" spc="215" b="1">
                <a:latin typeface="Verdana"/>
                <a:cs typeface="Verdana"/>
              </a:rPr>
              <a:t>c</a:t>
            </a:r>
            <a:r>
              <a:rPr dirty="0" sz="2850" spc="-25" b="1">
                <a:latin typeface="Verdana"/>
                <a:cs typeface="Verdana"/>
              </a:rPr>
              <a:t>k</a:t>
            </a:r>
            <a:r>
              <a:rPr dirty="0" sz="2850" spc="-5" b="1">
                <a:latin typeface="Verdana"/>
                <a:cs typeface="Verdana"/>
              </a:rPr>
              <a:t>e</a:t>
            </a:r>
            <a:r>
              <a:rPr dirty="0" sz="2850" spc="-50" b="1">
                <a:latin typeface="Verdana"/>
                <a:cs typeface="Verdana"/>
              </a:rPr>
              <a:t>r</a:t>
            </a:r>
            <a:r>
              <a:rPr dirty="0" sz="2850" spc="-315" b="1">
                <a:latin typeface="Verdana"/>
                <a:cs typeface="Verdana"/>
              </a:rPr>
              <a:t> </a:t>
            </a:r>
            <a:r>
              <a:rPr dirty="0" sz="2850" spc="-210" b="1">
                <a:latin typeface="Verdana"/>
                <a:cs typeface="Verdana"/>
              </a:rPr>
              <a:t>F</a:t>
            </a:r>
            <a:r>
              <a:rPr dirty="0" sz="2850" spc="-45" b="1">
                <a:latin typeface="Verdana"/>
                <a:cs typeface="Verdana"/>
              </a:rPr>
              <a:t>il</a:t>
            </a:r>
            <a:r>
              <a:rPr dirty="0" sz="2850" b="1">
                <a:latin typeface="Verdana"/>
                <a:cs typeface="Verdana"/>
              </a:rPr>
              <a:t>e</a:t>
            </a:r>
            <a:endParaRPr sz="2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72987"/>
            <a:ext cx="16230600" cy="303530"/>
            <a:chOff x="1028700" y="772987"/>
            <a:chExt cx="16230600" cy="303530"/>
          </a:xfrm>
        </p:grpSpPr>
        <p:sp>
          <p:nvSpPr>
            <p:cNvPr id="3" name="object 3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630929" y="801562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47" y="246088"/>
                  </a:moveTo>
                  <a:lnTo>
                    <a:pt x="123041" y="246088"/>
                  </a:lnTo>
                  <a:lnTo>
                    <a:pt x="98927" y="243702"/>
                  </a:lnTo>
                  <a:lnTo>
                    <a:pt x="54778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6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8" y="20672"/>
                  </a:lnTo>
                  <a:lnTo>
                    <a:pt x="98927" y="2386"/>
                  </a:lnTo>
                  <a:lnTo>
                    <a:pt x="782045" y="0"/>
                  </a:lnTo>
                  <a:lnTo>
                    <a:pt x="806162" y="2386"/>
                  </a:lnTo>
                  <a:lnTo>
                    <a:pt x="850310" y="20672"/>
                  </a:lnTo>
                  <a:lnTo>
                    <a:pt x="884417" y="54779"/>
                  </a:lnTo>
                  <a:lnTo>
                    <a:pt x="902703" y="98927"/>
                  </a:lnTo>
                  <a:lnTo>
                    <a:pt x="905089" y="123041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47" y="246088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729932" y="801562"/>
              <a:ext cx="806450" cy="246379"/>
            </a:xfrm>
            <a:custGeom>
              <a:avLst/>
              <a:gdLst/>
              <a:ahLst/>
              <a:cxnLst/>
              <a:rect l="l" t="t" r="r" b="b"/>
              <a:pathLst>
                <a:path w="806450" h="246380">
                  <a:moveTo>
                    <a:pt x="682908" y="0"/>
                  </a:moveTo>
                  <a:lnTo>
                    <a:pt x="704275" y="2113"/>
                  </a:lnTo>
                </a:path>
                <a:path w="806450" h="246380">
                  <a:moveTo>
                    <a:pt x="707017" y="2385"/>
                  </a:moveTo>
                  <a:lnTo>
                    <a:pt x="751152" y="20666"/>
                  </a:lnTo>
                  <a:lnTo>
                    <a:pt x="785248" y="54762"/>
                  </a:lnTo>
                  <a:lnTo>
                    <a:pt x="803529" y="98896"/>
                  </a:lnTo>
                  <a:lnTo>
                    <a:pt x="805872" y="122575"/>
                  </a:lnTo>
                </a:path>
                <a:path w="806450" h="246380">
                  <a:moveTo>
                    <a:pt x="805872" y="123437"/>
                  </a:moveTo>
                  <a:lnTo>
                    <a:pt x="796551" y="170078"/>
                  </a:lnTo>
                  <a:lnTo>
                    <a:pt x="769887" y="209985"/>
                  </a:lnTo>
                  <a:lnTo>
                    <a:pt x="729980" y="236649"/>
                  </a:lnTo>
                  <a:lnTo>
                    <a:pt x="682908" y="246012"/>
                  </a:lnTo>
                  <a:lnTo>
                    <a:pt x="24108" y="246012"/>
                  </a:lnTo>
                </a:path>
                <a:path w="806450" h="246380">
                  <a:moveTo>
                    <a:pt x="20762" y="245681"/>
                  </a:moveTo>
                  <a:lnTo>
                    <a:pt x="0" y="243627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028700" y="1351660"/>
            <a:ext cx="6047740" cy="1959610"/>
            <a:chOff x="1028700" y="1351660"/>
            <a:chExt cx="6047740" cy="1959610"/>
          </a:xfrm>
        </p:grpSpPr>
        <p:sp>
          <p:nvSpPr>
            <p:cNvPr id="7" name="object 7"/>
            <p:cNvSpPr/>
            <p:nvPr/>
          </p:nvSpPr>
          <p:spPr>
            <a:xfrm>
              <a:off x="1028700" y="1821841"/>
              <a:ext cx="6047740" cy="1489075"/>
            </a:xfrm>
            <a:custGeom>
              <a:avLst/>
              <a:gdLst/>
              <a:ahLst/>
              <a:cxnLst/>
              <a:rect l="l" t="t" r="r" b="b"/>
              <a:pathLst>
                <a:path w="6047740" h="1489075">
                  <a:moveTo>
                    <a:pt x="5561379" y="1488857"/>
                  </a:moveTo>
                  <a:lnTo>
                    <a:pt x="485775" y="1488857"/>
                  </a:lnTo>
                  <a:lnTo>
                    <a:pt x="438991" y="1486634"/>
                  </a:lnTo>
                  <a:lnTo>
                    <a:pt x="393466" y="1480098"/>
                  </a:lnTo>
                  <a:lnTo>
                    <a:pt x="349403" y="1469454"/>
                  </a:lnTo>
                  <a:lnTo>
                    <a:pt x="307004" y="1454906"/>
                  </a:lnTo>
                  <a:lnTo>
                    <a:pt x="266475" y="1436657"/>
                  </a:lnTo>
                  <a:lnTo>
                    <a:pt x="228018" y="1414910"/>
                  </a:lnTo>
                  <a:lnTo>
                    <a:pt x="191838" y="1389869"/>
                  </a:lnTo>
                  <a:lnTo>
                    <a:pt x="158137" y="1361738"/>
                  </a:lnTo>
                  <a:lnTo>
                    <a:pt x="127119" y="1330720"/>
                  </a:lnTo>
                  <a:lnTo>
                    <a:pt x="98988" y="1297019"/>
                  </a:lnTo>
                  <a:lnTo>
                    <a:pt x="73947" y="1260838"/>
                  </a:lnTo>
                  <a:lnTo>
                    <a:pt x="52200" y="1222382"/>
                  </a:lnTo>
                  <a:lnTo>
                    <a:pt x="33951" y="1181852"/>
                  </a:lnTo>
                  <a:lnTo>
                    <a:pt x="19402" y="1139454"/>
                  </a:lnTo>
                  <a:lnTo>
                    <a:pt x="8759" y="1095391"/>
                  </a:lnTo>
                  <a:lnTo>
                    <a:pt x="2223" y="1049866"/>
                  </a:lnTo>
                  <a:lnTo>
                    <a:pt x="0" y="1003083"/>
                  </a:lnTo>
                  <a:lnTo>
                    <a:pt x="0" y="485774"/>
                  </a:lnTo>
                  <a:lnTo>
                    <a:pt x="2223" y="438990"/>
                  </a:lnTo>
                  <a:lnTo>
                    <a:pt x="8759" y="393465"/>
                  </a:lnTo>
                  <a:lnTo>
                    <a:pt x="19402" y="349402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7"/>
                  </a:lnTo>
                  <a:lnTo>
                    <a:pt x="127119" y="158136"/>
                  </a:lnTo>
                  <a:lnTo>
                    <a:pt x="158137" y="127118"/>
                  </a:lnTo>
                  <a:lnTo>
                    <a:pt x="191838" y="98987"/>
                  </a:lnTo>
                  <a:lnTo>
                    <a:pt x="228018" y="73946"/>
                  </a:lnTo>
                  <a:lnTo>
                    <a:pt x="266475" y="52199"/>
                  </a:lnTo>
                  <a:lnTo>
                    <a:pt x="307004" y="33950"/>
                  </a:lnTo>
                  <a:lnTo>
                    <a:pt x="349403" y="19402"/>
                  </a:lnTo>
                  <a:lnTo>
                    <a:pt x="393466" y="8758"/>
                  </a:lnTo>
                  <a:lnTo>
                    <a:pt x="438991" y="2223"/>
                  </a:lnTo>
                  <a:lnTo>
                    <a:pt x="485760" y="0"/>
                  </a:lnTo>
                  <a:lnTo>
                    <a:pt x="5561394" y="0"/>
                  </a:lnTo>
                  <a:lnTo>
                    <a:pt x="5608163" y="2223"/>
                  </a:lnTo>
                  <a:lnTo>
                    <a:pt x="5653688" y="8758"/>
                  </a:lnTo>
                  <a:lnTo>
                    <a:pt x="5697752" y="19402"/>
                  </a:lnTo>
                  <a:lnTo>
                    <a:pt x="5740150" y="33950"/>
                  </a:lnTo>
                  <a:lnTo>
                    <a:pt x="5780679" y="52199"/>
                  </a:lnTo>
                  <a:lnTo>
                    <a:pt x="5819136" y="73946"/>
                  </a:lnTo>
                  <a:lnTo>
                    <a:pt x="5855316" y="98987"/>
                  </a:lnTo>
                  <a:lnTo>
                    <a:pt x="5889017" y="127118"/>
                  </a:lnTo>
                  <a:lnTo>
                    <a:pt x="5920035" y="158136"/>
                  </a:lnTo>
                  <a:lnTo>
                    <a:pt x="5948166" y="191837"/>
                  </a:lnTo>
                  <a:lnTo>
                    <a:pt x="5973207" y="228018"/>
                  </a:lnTo>
                  <a:lnTo>
                    <a:pt x="5994954" y="266475"/>
                  </a:lnTo>
                  <a:lnTo>
                    <a:pt x="6013203" y="307004"/>
                  </a:lnTo>
                  <a:lnTo>
                    <a:pt x="6027752" y="349402"/>
                  </a:lnTo>
                  <a:lnTo>
                    <a:pt x="6038395" y="393465"/>
                  </a:lnTo>
                  <a:lnTo>
                    <a:pt x="6044931" y="438990"/>
                  </a:lnTo>
                  <a:lnTo>
                    <a:pt x="6047154" y="485774"/>
                  </a:lnTo>
                  <a:lnTo>
                    <a:pt x="6047154" y="1003083"/>
                  </a:lnTo>
                  <a:lnTo>
                    <a:pt x="6044931" y="1049866"/>
                  </a:lnTo>
                  <a:lnTo>
                    <a:pt x="6038395" y="1095391"/>
                  </a:lnTo>
                  <a:lnTo>
                    <a:pt x="6027752" y="1139454"/>
                  </a:lnTo>
                  <a:lnTo>
                    <a:pt x="6013203" y="1181852"/>
                  </a:lnTo>
                  <a:lnTo>
                    <a:pt x="5994954" y="1222382"/>
                  </a:lnTo>
                  <a:lnTo>
                    <a:pt x="5973207" y="1260838"/>
                  </a:lnTo>
                  <a:lnTo>
                    <a:pt x="5948166" y="1297019"/>
                  </a:lnTo>
                  <a:lnTo>
                    <a:pt x="5920035" y="1330720"/>
                  </a:lnTo>
                  <a:lnTo>
                    <a:pt x="5889017" y="1361738"/>
                  </a:lnTo>
                  <a:lnTo>
                    <a:pt x="5855316" y="1389869"/>
                  </a:lnTo>
                  <a:lnTo>
                    <a:pt x="5819136" y="1414910"/>
                  </a:lnTo>
                  <a:lnTo>
                    <a:pt x="5780679" y="1436657"/>
                  </a:lnTo>
                  <a:lnTo>
                    <a:pt x="5740150" y="1454906"/>
                  </a:lnTo>
                  <a:lnTo>
                    <a:pt x="5697752" y="1469454"/>
                  </a:lnTo>
                  <a:lnTo>
                    <a:pt x="5653688" y="1480098"/>
                  </a:lnTo>
                  <a:lnTo>
                    <a:pt x="5608163" y="1486634"/>
                  </a:lnTo>
                  <a:lnTo>
                    <a:pt x="5561379" y="14888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91123" y="1351660"/>
              <a:ext cx="3714115" cy="940435"/>
            </a:xfrm>
            <a:custGeom>
              <a:avLst/>
              <a:gdLst/>
              <a:ahLst/>
              <a:cxnLst/>
              <a:rect l="l" t="t" r="r" b="b"/>
              <a:pathLst>
                <a:path w="3714115" h="940435">
                  <a:moveTo>
                    <a:pt x="3428606" y="940361"/>
                  </a:moveTo>
                  <a:lnTo>
                    <a:pt x="285743" y="940361"/>
                  </a:lnTo>
                  <a:lnTo>
                    <a:pt x="239399" y="936622"/>
                  </a:lnTo>
                  <a:lnTo>
                    <a:pt x="195430" y="925794"/>
                  </a:lnTo>
                  <a:lnTo>
                    <a:pt x="154431" y="908467"/>
                  </a:lnTo>
                  <a:lnTo>
                    <a:pt x="116989" y="885228"/>
                  </a:lnTo>
                  <a:lnTo>
                    <a:pt x="83694" y="856667"/>
                  </a:lnTo>
                  <a:lnTo>
                    <a:pt x="55133" y="823372"/>
                  </a:lnTo>
                  <a:lnTo>
                    <a:pt x="31894" y="785930"/>
                  </a:lnTo>
                  <a:lnTo>
                    <a:pt x="14567" y="744931"/>
                  </a:lnTo>
                  <a:lnTo>
                    <a:pt x="3739" y="700962"/>
                  </a:lnTo>
                  <a:lnTo>
                    <a:pt x="0" y="654613"/>
                  </a:lnTo>
                  <a:lnTo>
                    <a:pt x="0" y="285748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428600" y="0"/>
                  </a:lnTo>
                  <a:lnTo>
                    <a:pt x="3474950" y="3739"/>
                  </a:lnTo>
                  <a:lnTo>
                    <a:pt x="3518919" y="14567"/>
                  </a:lnTo>
                  <a:lnTo>
                    <a:pt x="3559919" y="31894"/>
                  </a:lnTo>
                  <a:lnTo>
                    <a:pt x="3597360" y="55133"/>
                  </a:lnTo>
                  <a:lnTo>
                    <a:pt x="3630656" y="83694"/>
                  </a:lnTo>
                  <a:lnTo>
                    <a:pt x="3659217" y="116989"/>
                  </a:lnTo>
                  <a:lnTo>
                    <a:pt x="3682455" y="154431"/>
                  </a:lnTo>
                  <a:lnTo>
                    <a:pt x="3699782" y="195430"/>
                  </a:lnTo>
                  <a:lnTo>
                    <a:pt x="3710610" y="239399"/>
                  </a:lnTo>
                  <a:lnTo>
                    <a:pt x="3713695" y="277632"/>
                  </a:lnTo>
                  <a:lnTo>
                    <a:pt x="3713695" y="662729"/>
                  </a:lnTo>
                  <a:lnTo>
                    <a:pt x="3710610" y="700962"/>
                  </a:lnTo>
                  <a:lnTo>
                    <a:pt x="3699782" y="744931"/>
                  </a:lnTo>
                  <a:lnTo>
                    <a:pt x="3682455" y="785930"/>
                  </a:lnTo>
                  <a:lnTo>
                    <a:pt x="3659217" y="823372"/>
                  </a:lnTo>
                  <a:lnTo>
                    <a:pt x="3630656" y="856667"/>
                  </a:lnTo>
                  <a:lnTo>
                    <a:pt x="3597360" y="885228"/>
                  </a:lnTo>
                  <a:lnTo>
                    <a:pt x="3559919" y="908467"/>
                  </a:lnTo>
                  <a:lnTo>
                    <a:pt x="3518919" y="925794"/>
                  </a:lnTo>
                  <a:lnTo>
                    <a:pt x="3474950" y="936622"/>
                  </a:lnTo>
                  <a:lnTo>
                    <a:pt x="3428606" y="940361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7057" y="1821841"/>
            <a:ext cx="6400799" cy="27431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33930" y="1566481"/>
            <a:ext cx="1383030" cy="46355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30" b="1">
                <a:latin typeface="Verdana"/>
                <a:cs typeface="Verdana"/>
              </a:rPr>
              <a:t>Create</a:t>
            </a:r>
            <a:endParaRPr sz="28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18800" y="2403317"/>
            <a:ext cx="5140325" cy="6921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95"/>
              </a:spcBef>
            </a:pPr>
            <a:r>
              <a:rPr dirty="0" sz="1900" spc="85">
                <a:latin typeface="Verdana"/>
                <a:cs typeface="Verdana"/>
              </a:rPr>
              <a:t>proper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0">
                <a:latin typeface="Verdana"/>
                <a:cs typeface="Verdana"/>
              </a:rPr>
              <a:t>docker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50">
                <a:latin typeface="Verdana"/>
                <a:cs typeface="Verdana"/>
              </a:rPr>
              <a:t>file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and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30">
                <a:latin typeface="Verdana"/>
                <a:cs typeface="Verdana"/>
              </a:rPr>
              <a:t>install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65">
                <a:latin typeface="Verdana"/>
                <a:cs typeface="Verdana"/>
              </a:rPr>
              <a:t>python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and </a:t>
            </a:r>
            <a:r>
              <a:rPr dirty="0" sz="1900" spc="-655">
                <a:latin typeface="Verdana"/>
                <a:cs typeface="Verdana"/>
              </a:rPr>
              <a:t> </a:t>
            </a:r>
            <a:r>
              <a:rPr dirty="0" sz="1900" spc="45">
                <a:latin typeface="Verdana"/>
                <a:cs typeface="Verdana"/>
              </a:rPr>
              <a:t>flask</a:t>
            </a:r>
            <a:endParaRPr sz="19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54608" y="1365442"/>
            <a:ext cx="7341870" cy="6951345"/>
          </a:xfrm>
          <a:prstGeom prst="rect">
            <a:avLst/>
          </a:prstGeom>
        </p:spPr>
        <p:txBody>
          <a:bodyPr wrap="square" lIns="0" tIns="575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30"/>
              </a:spcBef>
            </a:pPr>
            <a:r>
              <a:rPr dirty="0" sz="10600" spc="1680">
                <a:solidFill>
                  <a:srgbClr val="FFFFFF"/>
                </a:solidFill>
                <a:latin typeface="Trebuchet MS"/>
                <a:cs typeface="Trebuchet MS"/>
              </a:rPr>
              <a:t>FLASK</a:t>
            </a:r>
            <a:endParaRPr sz="10600">
              <a:latin typeface="Trebuchet MS"/>
              <a:cs typeface="Trebuchet MS"/>
            </a:endParaRPr>
          </a:p>
          <a:p>
            <a:pPr marL="12700" marR="5080">
              <a:lnSpc>
                <a:spcPct val="116500"/>
              </a:lnSpc>
              <a:spcBef>
                <a:spcPts val="484"/>
              </a:spcBef>
            </a:pPr>
            <a:r>
              <a:rPr dirty="0" sz="2200">
                <a:solidFill>
                  <a:srgbClr val="FFFFFF"/>
                </a:solidFill>
                <a:latin typeface="Verdana"/>
                <a:cs typeface="Verdana"/>
              </a:rPr>
              <a:t>Flask 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lightweight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dirty="0" sz="2200" spc="12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framework </a:t>
            </a:r>
            <a:r>
              <a:rPr dirty="0" sz="22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Verdana"/>
                <a:cs typeface="Verdana"/>
              </a:rPr>
              <a:t>developed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by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Pallets 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Projects </a:t>
            </a:r>
            <a:r>
              <a:rPr dirty="0" sz="2200" spc="25">
                <a:solidFill>
                  <a:srgbClr val="FFFFFF"/>
                </a:solidFill>
                <a:latin typeface="Verdana"/>
                <a:cs typeface="Verdana"/>
              </a:rPr>
              <a:t>organization. </a:t>
            </a:r>
            <a:r>
              <a:rPr dirty="0" sz="22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Pallets 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Projects 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is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2200" spc="90">
                <a:solidFill>
                  <a:srgbClr val="FFFFFF"/>
                </a:solidFill>
                <a:latin typeface="Verdana"/>
                <a:cs typeface="Verdana"/>
              </a:rPr>
              <a:t>collection </a:t>
            </a:r>
            <a:r>
              <a:rPr dirty="0" sz="2200" spc="125">
                <a:solidFill>
                  <a:srgbClr val="FFFFFF"/>
                </a:solidFill>
                <a:latin typeface="Verdana"/>
                <a:cs typeface="Verdana"/>
              </a:rPr>
              <a:t>of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Python </a:t>
            </a:r>
            <a:r>
              <a:rPr dirty="0" sz="2200" spc="5">
                <a:solidFill>
                  <a:srgbClr val="FFFFFF"/>
                </a:solidFill>
                <a:latin typeface="Verdana"/>
                <a:cs typeface="Verdana"/>
              </a:rPr>
              <a:t>libraries, </a:t>
            </a:r>
            <a:r>
              <a:rPr dirty="0" sz="2200" spc="-7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Verdana"/>
                <a:cs typeface="Verdana"/>
              </a:rPr>
              <a:t>designed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simplicity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2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building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Verdana"/>
                <a:cs typeface="Verdana"/>
              </a:rPr>
              <a:t>web </a:t>
            </a:r>
            <a:r>
              <a:rPr dirty="0" sz="2200" spc="-7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165">
                <a:solidFill>
                  <a:srgbClr val="FFFFFF"/>
                </a:solidFill>
                <a:latin typeface="Verdana"/>
                <a:cs typeface="Verdana"/>
              </a:rPr>
              <a:t>pp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200" spc="24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2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10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5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2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2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10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-25">
                <a:solidFill>
                  <a:srgbClr val="FFFFFF"/>
                </a:solidFill>
                <a:latin typeface="Verdana"/>
                <a:cs typeface="Verdana"/>
              </a:rPr>
              <a:t>li</a:t>
            </a:r>
            <a:r>
              <a:rPr dirty="0" sz="2200" spc="9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7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200" spc="-6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200" spc="114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200" spc="-29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1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200" spc="10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200" spc="13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200" spc="75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Werkzeug </a:t>
            </a:r>
            <a:r>
              <a:rPr dirty="0" sz="2200" spc="10">
                <a:solidFill>
                  <a:srgbClr val="FFFFFF"/>
                </a:solidFill>
                <a:latin typeface="Verdana"/>
                <a:cs typeface="Verdana"/>
              </a:rPr>
              <a:t>utility </a:t>
            </a:r>
            <a:r>
              <a:rPr dirty="0" sz="2200" spc="15">
                <a:solidFill>
                  <a:srgbClr val="FFFFFF"/>
                </a:solidFill>
                <a:latin typeface="Verdana"/>
                <a:cs typeface="Verdana"/>
              </a:rPr>
              <a:t>library </a:t>
            </a:r>
            <a:r>
              <a:rPr dirty="0" sz="2200" spc="9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incorporates </a:t>
            </a:r>
            <a:r>
              <a:rPr dirty="0" sz="2200" spc="-10">
                <a:solidFill>
                  <a:srgbClr val="FFFFFF"/>
                </a:solidFill>
                <a:latin typeface="Verdana"/>
                <a:cs typeface="Verdana"/>
              </a:rPr>
              <a:t>Jinja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2200" spc="-7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templating. 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Other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Pallets 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Projects </a:t>
            </a:r>
            <a:r>
              <a:rPr dirty="0" sz="2200" spc="80">
                <a:solidFill>
                  <a:srgbClr val="FFFFFF"/>
                </a:solidFill>
                <a:latin typeface="Verdana"/>
                <a:cs typeface="Verdana"/>
              </a:rPr>
              <a:t>components,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Verdana"/>
                <a:cs typeface="Verdana"/>
              </a:rPr>
              <a:t>such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Verdana"/>
                <a:cs typeface="Verdana"/>
              </a:rPr>
              <a:t>Click,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Verdana"/>
                <a:cs typeface="Verdana"/>
              </a:rPr>
              <a:t>contribute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Verdana"/>
                <a:cs typeface="Verdana"/>
              </a:rPr>
              <a:t>Flask's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Verdana"/>
                <a:cs typeface="Verdana"/>
              </a:rPr>
              <a:t>functionality.</a:t>
            </a:r>
            <a:endParaRPr sz="2200">
              <a:latin typeface="Verdana"/>
              <a:cs typeface="Verdana"/>
            </a:endParaRPr>
          </a:p>
          <a:p>
            <a:pPr marL="12700" marR="170815">
              <a:lnSpc>
                <a:spcPct val="116500"/>
              </a:lnSpc>
            </a:pPr>
            <a:r>
              <a:rPr dirty="0" sz="2200" spc="55">
                <a:solidFill>
                  <a:srgbClr val="FFFFFF"/>
                </a:solidFill>
                <a:latin typeface="Verdana"/>
                <a:cs typeface="Verdana"/>
              </a:rPr>
              <a:t>Known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minimalistic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design,</a:t>
            </a:r>
            <a:r>
              <a:rPr dirty="0" sz="220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>
                <a:solidFill>
                  <a:srgbClr val="FFFFFF"/>
                </a:solidFill>
                <a:latin typeface="Verdana"/>
                <a:cs typeface="Verdana"/>
              </a:rPr>
              <a:t>Flask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Verdana"/>
                <a:cs typeface="Verdana"/>
              </a:rPr>
              <a:t>provides </a:t>
            </a:r>
            <a:r>
              <a:rPr dirty="0" sz="22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Verdana"/>
                <a:cs typeface="Verdana"/>
              </a:rPr>
              <a:t>essential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Verdana"/>
                <a:cs typeface="Verdana"/>
              </a:rPr>
              <a:t>features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20">
                <a:solidFill>
                  <a:srgbClr val="FFFFFF"/>
                </a:solidFill>
                <a:latin typeface="Verdana"/>
                <a:cs typeface="Verdana"/>
              </a:rPr>
              <a:t>web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Verdana"/>
                <a:cs typeface="Verdana"/>
              </a:rPr>
              <a:t>development,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allowing </a:t>
            </a:r>
            <a:r>
              <a:rPr dirty="0" sz="2200" spc="-7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Verdana"/>
                <a:cs typeface="Verdana"/>
              </a:rPr>
              <a:t>developers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Verdana"/>
                <a:cs typeface="Verdana"/>
              </a:rPr>
              <a:t>choose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additional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Verdana"/>
                <a:cs typeface="Verdana"/>
              </a:rPr>
              <a:t>components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dirty="0" sz="22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Verdana"/>
                <a:cs typeface="Verdana"/>
              </a:rPr>
              <a:t>needed</a:t>
            </a:r>
            <a:r>
              <a:rPr dirty="0" sz="2200" spc="-1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Verdana"/>
                <a:cs typeface="Verdana"/>
              </a:rPr>
              <a:t>their</a:t>
            </a:r>
            <a:r>
              <a:rPr dirty="0" sz="2200" spc="-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Verdana"/>
                <a:cs typeface="Verdana"/>
              </a:rPr>
              <a:t>projects.</a:t>
            </a:r>
            <a:endParaRPr sz="22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08686" y="3720274"/>
            <a:ext cx="6043930" cy="3019425"/>
            <a:chOff x="908686" y="3720274"/>
            <a:chExt cx="6043930" cy="3019425"/>
          </a:xfrm>
        </p:grpSpPr>
        <p:sp>
          <p:nvSpPr>
            <p:cNvPr id="14" name="object 14"/>
            <p:cNvSpPr/>
            <p:nvPr/>
          </p:nvSpPr>
          <p:spPr>
            <a:xfrm>
              <a:off x="908686" y="4190455"/>
              <a:ext cx="6043930" cy="2549525"/>
            </a:xfrm>
            <a:custGeom>
              <a:avLst/>
              <a:gdLst/>
              <a:ahLst/>
              <a:cxnLst/>
              <a:rect l="l" t="t" r="r" b="b"/>
              <a:pathLst>
                <a:path w="6043930" h="2549525">
                  <a:moveTo>
                    <a:pt x="5561379" y="2548977"/>
                  </a:moveTo>
                  <a:lnTo>
                    <a:pt x="485774" y="2548977"/>
                  </a:lnTo>
                  <a:lnTo>
                    <a:pt x="438991" y="2546753"/>
                  </a:lnTo>
                  <a:lnTo>
                    <a:pt x="393466" y="2540218"/>
                  </a:lnTo>
                  <a:lnTo>
                    <a:pt x="349402" y="2529574"/>
                  </a:lnTo>
                  <a:lnTo>
                    <a:pt x="307004" y="2515026"/>
                  </a:lnTo>
                  <a:lnTo>
                    <a:pt x="266475" y="2496776"/>
                  </a:lnTo>
                  <a:lnTo>
                    <a:pt x="228018" y="2475029"/>
                  </a:lnTo>
                  <a:lnTo>
                    <a:pt x="191838" y="2449989"/>
                  </a:lnTo>
                  <a:lnTo>
                    <a:pt x="158137" y="2421858"/>
                  </a:lnTo>
                  <a:lnTo>
                    <a:pt x="127119" y="2390840"/>
                  </a:lnTo>
                  <a:lnTo>
                    <a:pt x="98988" y="2357139"/>
                  </a:lnTo>
                  <a:lnTo>
                    <a:pt x="73947" y="2320958"/>
                  </a:lnTo>
                  <a:lnTo>
                    <a:pt x="52200" y="2282501"/>
                  </a:lnTo>
                  <a:lnTo>
                    <a:pt x="33951" y="2241972"/>
                  </a:lnTo>
                  <a:lnTo>
                    <a:pt x="19402" y="2199574"/>
                  </a:lnTo>
                  <a:lnTo>
                    <a:pt x="8759" y="2155511"/>
                  </a:lnTo>
                  <a:lnTo>
                    <a:pt x="2223" y="2109985"/>
                  </a:lnTo>
                  <a:lnTo>
                    <a:pt x="0" y="2063203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2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4" y="0"/>
                  </a:lnTo>
                  <a:lnTo>
                    <a:pt x="5561379" y="0"/>
                  </a:lnTo>
                  <a:lnTo>
                    <a:pt x="5608162" y="2223"/>
                  </a:lnTo>
                  <a:lnTo>
                    <a:pt x="5653688" y="8759"/>
                  </a:lnTo>
                  <a:lnTo>
                    <a:pt x="5697751" y="19402"/>
                  </a:lnTo>
                  <a:lnTo>
                    <a:pt x="5740149" y="33951"/>
                  </a:lnTo>
                  <a:lnTo>
                    <a:pt x="5780678" y="52200"/>
                  </a:lnTo>
                  <a:lnTo>
                    <a:pt x="5819135" y="73947"/>
                  </a:lnTo>
                  <a:lnTo>
                    <a:pt x="5855316" y="98988"/>
                  </a:lnTo>
                  <a:lnTo>
                    <a:pt x="5889017" y="127119"/>
                  </a:lnTo>
                  <a:lnTo>
                    <a:pt x="5920035" y="158137"/>
                  </a:lnTo>
                  <a:lnTo>
                    <a:pt x="5948166" y="191838"/>
                  </a:lnTo>
                  <a:lnTo>
                    <a:pt x="5973206" y="228018"/>
                  </a:lnTo>
                  <a:lnTo>
                    <a:pt x="5994953" y="266475"/>
                  </a:lnTo>
                  <a:lnTo>
                    <a:pt x="6013203" y="307004"/>
                  </a:lnTo>
                  <a:lnTo>
                    <a:pt x="6027751" y="349403"/>
                  </a:lnTo>
                  <a:lnTo>
                    <a:pt x="6038395" y="393466"/>
                  </a:lnTo>
                  <a:lnTo>
                    <a:pt x="6043865" y="431569"/>
                  </a:lnTo>
                  <a:lnTo>
                    <a:pt x="6043865" y="2117407"/>
                  </a:lnTo>
                  <a:lnTo>
                    <a:pt x="6038395" y="2155511"/>
                  </a:lnTo>
                  <a:lnTo>
                    <a:pt x="6027751" y="2199574"/>
                  </a:lnTo>
                  <a:lnTo>
                    <a:pt x="6013203" y="2241972"/>
                  </a:lnTo>
                  <a:lnTo>
                    <a:pt x="5994953" y="2282501"/>
                  </a:lnTo>
                  <a:lnTo>
                    <a:pt x="5973206" y="2320958"/>
                  </a:lnTo>
                  <a:lnTo>
                    <a:pt x="5948166" y="2357139"/>
                  </a:lnTo>
                  <a:lnTo>
                    <a:pt x="5920035" y="2390840"/>
                  </a:lnTo>
                  <a:lnTo>
                    <a:pt x="5889017" y="2421858"/>
                  </a:lnTo>
                  <a:lnTo>
                    <a:pt x="5855316" y="2449989"/>
                  </a:lnTo>
                  <a:lnTo>
                    <a:pt x="5819135" y="2475029"/>
                  </a:lnTo>
                  <a:lnTo>
                    <a:pt x="5780678" y="2496776"/>
                  </a:lnTo>
                  <a:lnTo>
                    <a:pt x="5740149" y="2515026"/>
                  </a:lnTo>
                  <a:lnTo>
                    <a:pt x="5697751" y="2529574"/>
                  </a:lnTo>
                  <a:lnTo>
                    <a:pt x="5653688" y="2540218"/>
                  </a:lnTo>
                  <a:lnTo>
                    <a:pt x="5608162" y="2546753"/>
                  </a:lnTo>
                  <a:lnTo>
                    <a:pt x="5561379" y="2548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71110" y="3720274"/>
              <a:ext cx="3714115" cy="940435"/>
            </a:xfrm>
            <a:custGeom>
              <a:avLst/>
              <a:gdLst/>
              <a:ahLst/>
              <a:cxnLst/>
              <a:rect l="l" t="t" r="r" b="b"/>
              <a:pathLst>
                <a:path w="3714115" h="940435">
                  <a:moveTo>
                    <a:pt x="3428607" y="940361"/>
                  </a:moveTo>
                  <a:lnTo>
                    <a:pt x="285742" y="940361"/>
                  </a:lnTo>
                  <a:lnTo>
                    <a:pt x="239399" y="936622"/>
                  </a:lnTo>
                  <a:lnTo>
                    <a:pt x="195430" y="925794"/>
                  </a:lnTo>
                  <a:lnTo>
                    <a:pt x="154431" y="908467"/>
                  </a:lnTo>
                  <a:lnTo>
                    <a:pt x="116989" y="885229"/>
                  </a:lnTo>
                  <a:lnTo>
                    <a:pt x="83694" y="856667"/>
                  </a:lnTo>
                  <a:lnTo>
                    <a:pt x="55133" y="823372"/>
                  </a:lnTo>
                  <a:lnTo>
                    <a:pt x="31894" y="785930"/>
                  </a:lnTo>
                  <a:lnTo>
                    <a:pt x="14567" y="744931"/>
                  </a:lnTo>
                  <a:lnTo>
                    <a:pt x="3739" y="700962"/>
                  </a:lnTo>
                  <a:lnTo>
                    <a:pt x="0" y="654613"/>
                  </a:lnTo>
                  <a:lnTo>
                    <a:pt x="0" y="285748"/>
                  </a:lnTo>
                  <a:lnTo>
                    <a:pt x="3739" y="239399"/>
                  </a:lnTo>
                  <a:lnTo>
                    <a:pt x="14567" y="195430"/>
                  </a:lnTo>
                  <a:lnTo>
                    <a:pt x="31894" y="154431"/>
                  </a:lnTo>
                  <a:lnTo>
                    <a:pt x="55133" y="116989"/>
                  </a:lnTo>
                  <a:lnTo>
                    <a:pt x="83694" y="83694"/>
                  </a:lnTo>
                  <a:lnTo>
                    <a:pt x="116989" y="55133"/>
                  </a:lnTo>
                  <a:lnTo>
                    <a:pt x="154431" y="31894"/>
                  </a:lnTo>
                  <a:lnTo>
                    <a:pt x="195430" y="14567"/>
                  </a:lnTo>
                  <a:lnTo>
                    <a:pt x="239399" y="3739"/>
                  </a:lnTo>
                  <a:lnTo>
                    <a:pt x="285749" y="0"/>
                  </a:lnTo>
                  <a:lnTo>
                    <a:pt x="3428600" y="0"/>
                  </a:lnTo>
                  <a:lnTo>
                    <a:pt x="3474951" y="3739"/>
                  </a:lnTo>
                  <a:lnTo>
                    <a:pt x="3518919" y="14567"/>
                  </a:lnTo>
                  <a:lnTo>
                    <a:pt x="3559919" y="31894"/>
                  </a:lnTo>
                  <a:lnTo>
                    <a:pt x="3597361" y="55133"/>
                  </a:lnTo>
                  <a:lnTo>
                    <a:pt x="3630656" y="83694"/>
                  </a:lnTo>
                  <a:lnTo>
                    <a:pt x="3659217" y="116989"/>
                  </a:lnTo>
                  <a:lnTo>
                    <a:pt x="3682455" y="154431"/>
                  </a:lnTo>
                  <a:lnTo>
                    <a:pt x="3699783" y="195430"/>
                  </a:lnTo>
                  <a:lnTo>
                    <a:pt x="3710610" y="239399"/>
                  </a:lnTo>
                  <a:lnTo>
                    <a:pt x="3713695" y="277628"/>
                  </a:lnTo>
                  <a:lnTo>
                    <a:pt x="3713695" y="662733"/>
                  </a:lnTo>
                  <a:lnTo>
                    <a:pt x="3710610" y="700962"/>
                  </a:lnTo>
                  <a:lnTo>
                    <a:pt x="3699783" y="744931"/>
                  </a:lnTo>
                  <a:lnTo>
                    <a:pt x="3682455" y="785930"/>
                  </a:lnTo>
                  <a:lnTo>
                    <a:pt x="3659217" y="823372"/>
                  </a:lnTo>
                  <a:lnTo>
                    <a:pt x="3630656" y="856667"/>
                  </a:lnTo>
                  <a:lnTo>
                    <a:pt x="3597361" y="885229"/>
                  </a:lnTo>
                  <a:lnTo>
                    <a:pt x="3559919" y="908467"/>
                  </a:lnTo>
                  <a:lnTo>
                    <a:pt x="3518919" y="925794"/>
                  </a:lnTo>
                  <a:lnTo>
                    <a:pt x="3474951" y="936622"/>
                  </a:lnTo>
                  <a:lnTo>
                    <a:pt x="3428607" y="940361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298786" y="3935095"/>
            <a:ext cx="4650105" cy="2529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20"/>
              </a:spcBef>
            </a:pPr>
            <a:r>
              <a:rPr dirty="0" sz="2850" spc="-125" b="1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  <a:spcBef>
                <a:spcPts val="3145"/>
              </a:spcBef>
            </a:pPr>
            <a:r>
              <a:rPr dirty="0" sz="1900" spc="90">
                <a:latin typeface="Verdana"/>
                <a:cs typeface="Verdana"/>
              </a:rPr>
              <a:t>docker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0">
                <a:latin typeface="Verdana"/>
                <a:cs typeface="Verdana"/>
              </a:rPr>
              <a:t>file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80">
                <a:latin typeface="Verdana"/>
                <a:cs typeface="Verdana"/>
              </a:rPr>
              <a:t>and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90">
                <a:latin typeface="Verdana"/>
                <a:cs typeface="Verdana"/>
              </a:rPr>
              <a:t>create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50">
                <a:latin typeface="Verdana"/>
                <a:cs typeface="Verdana"/>
              </a:rPr>
              <a:t>by</a:t>
            </a:r>
            <a:r>
              <a:rPr dirty="0" sz="1900" spc="-190">
                <a:latin typeface="Verdana"/>
                <a:cs typeface="Verdana"/>
              </a:rPr>
              <a:t> </a:t>
            </a:r>
            <a:r>
              <a:rPr dirty="0" sz="1900" spc="50">
                <a:latin typeface="Verdana"/>
                <a:cs typeface="Verdana"/>
              </a:rPr>
              <a:t>this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65">
                <a:latin typeface="Verdana"/>
                <a:cs typeface="Verdana"/>
              </a:rPr>
              <a:t>python </a:t>
            </a:r>
            <a:r>
              <a:rPr dirty="0" sz="1900" spc="-650">
                <a:latin typeface="Verdana"/>
                <a:cs typeface="Verdana"/>
              </a:rPr>
              <a:t>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5">
                <a:latin typeface="Verdana"/>
                <a:cs typeface="Verdana"/>
              </a:rPr>
              <a:t>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40">
                <a:latin typeface="Verdana"/>
                <a:cs typeface="Verdana"/>
              </a:rPr>
              <a:t>f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25">
                <a:latin typeface="Verdana"/>
                <a:cs typeface="Verdana"/>
              </a:rPr>
              <a:t>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140">
                <a:latin typeface="Verdana"/>
                <a:cs typeface="Verdana"/>
              </a:rPr>
              <a:t>f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-200">
                <a:latin typeface="Verdana"/>
                <a:cs typeface="Verdana"/>
              </a:rPr>
              <a:t>.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5">
                <a:latin typeface="Verdana"/>
                <a:cs typeface="Verdana"/>
              </a:rPr>
              <a:t>A</a:t>
            </a:r>
            <a:r>
              <a:rPr dirty="0" sz="1900" spc="140">
                <a:latin typeface="Verdana"/>
                <a:cs typeface="Verdana"/>
              </a:rPr>
              <a:t>f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5">
                <a:latin typeface="Verdana"/>
                <a:cs typeface="Verdana"/>
              </a:rPr>
              <a:t>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60">
                <a:latin typeface="Verdana"/>
                <a:cs typeface="Verdana"/>
              </a:rPr>
              <a:t>n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45">
                <a:latin typeface="Verdana"/>
                <a:cs typeface="Verdana"/>
              </a:rPr>
              <a:t>s 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5">
                <a:latin typeface="Verdana"/>
                <a:cs typeface="Verdana"/>
              </a:rPr>
              <a:t>r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45">
                <a:latin typeface="Verdana"/>
                <a:cs typeface="Verdana"/>
              </a:rPr>
              <a:t>d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-5">
                <a:latin typeface="Verdana"/>
                <a:cs typeface="Verdana"/>
              </a:rPr>
              <a:t>k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55">
                <a:latin typeface="Verdana"/>
                <a:cs typeface="Verdana"/>
              </a:rPr>
              <a:t>h</a:t>
            </a:r>
            <a:r>
              <a:rPr dirty="0" sz="1900" spc="90">
                <a:latin typeface="Verdana"/>
                <a:cs typeface="Verdana"/>
              </a:rPr>
              <a:t>e</a:t>
            </a:r>
            <a:endParaRPr sz="1900">
              <a:latin typeface="Verdana"/>
              <a:cs typeface="Verdana"/>
            </a:endParaRPr>
          </a:p>
          <a:p>
            <a:pPr marL="12700" marR="494665">
              <a:lnSpc>
                <a:spcPct val="115100"/>
              </a:lnSpc>
            </a:pP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140">
                <a:latin typeface="Verdana"/>
                <a:cs typeface="Verdana"/>
              </a:rPr>
              <a:t>p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100">
                <a:latin typeface="Verdana"/>
                <a:cs typeface="Verdana"/>
              </a:rPr>
              <a:t>t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50">
                <a:latin typeface="Verdana"/>
                <a:cs typeface="Verdana"/>
              </a:rPr>
              <a:t>s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10">
                <a:latin typeface="Verdana"/>
                <a:cs typeface="Verdana"/>
              </a:rPr>
              <a:t>g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105">
                <a:latin typeface="Verdana"/>
                <a:cs typeface="Verdana"/>
              </a:rPr>
              <a:t>w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20">
                <a:latin typeface="Verdana"/>
                <a:cs typeface="Verdana"/>
              </a:rPr>
              <a:t>r</a:t>
            </a:r>
            <a:r>
              <a:rPr dirty="0" sz="1900" spc="-5">
                <a:latin typeface="Verdana"/>
                <a:cs typeface="Verdana"/>
              </a:rPr>
              <a:t>k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0">
                <a:latin typeface="Verdana"/>
                <a:cs typeface="Verdana"/>
              </a:rPr>
              <a:t>m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140">
                <a:latin typeface="Verdana"/>
                <a:cs typeface="Verdana"/>
              </a:rPr>
              <a:t>pp</a:t>
            </a:r>
            <a:r>
              <a:rPr dirty="0" sz="1900" spc="-10">
                <a:latin typeface="Verdana"/>
                <a:cs typeface="Verdana"/>
              </a:rPr>
              <a:t>i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110">
                <a:latin typeface="Verdana"/>
                <a:cs typeface="Verdana"/>
              </a:rPr>
              <a:t>g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95">
                <a:latin typeface="Verdana"/>
                <a:cs typeface="Verdana"/>
              </a:rPr>
              <a:t>t</a:t>
            </a:r>
            <a:r>
              <a:rPr dirty="0" sz="1900" spc="70">
                <a:latin typeface="Verdana"/>
                <a:cs typeface="Verdana"/>
              </a:rPr>
              <a:t>o  </a:t>
            </a:r>
            <a:r>
              <a:rPr dirty="0" sz="1900" spc="-10">
                <a:latin typeface="Verdana"/>
                <a:cs typeface="Verdana"/>
              </a:rPr>
              <a:t>l</a:t>
            </a:r>
            <a:r>
              <a:rPr dirty="0" sz="1900" spc="45">
                <a:latin typeface="Verdana"/>
                <a:cs typeface="Verdana"/>
              </a:rPr>
              <a:t>a</a:t>
            </a:r>
            <a:r>
              <a:rPr dirty="0" sz="1900" spc="45">
                <a:latin typeface="Verdana"/>
                <a:cs typeface="Verdana"/>
              </a:rPr>
              <a:t>u</a:t>
            </a:r>
            <a:r>
              <a:rPr dirty="0" sz="1900" spc="55">
                <a:latin typeface="Verdana"/>
                <a:cs typeface="Verdana"/>
              </a:rPr>
              <a:t>n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60">
                <a:latin typeface="Verdana"/>
                <a:cs typeface="Verdana"/>
              </a:rPr>
              <a:t>h</a:t>
            </a:r>
            <a:r>
              <a:rPr dirty="0" sz="1900" spc="-195">
                <a:latin typeface="Verdana"/>
                <a:cs typeface="Verdana"/>
              </a:rPr>
              <a:t> </a:t>
            </a:r>
            <a:r>
              <a:rPr dirty="0" sz="1900" spc="220">
                <a:latin typeface="Verdana"/>
                <a:cs typeface="Verdana"/>
              </a:rPr>
              <a:t>c</a:t>
            </a:r>
            <a:r>
              <a:rPr dirty="0" sz="1900" spc="95">
                <a:latin typeface="Verdana"/>
                <a:cs typeface="Verdana"/>
              </a:rPr>
              <a:t>o</a:t>
            </a:r>
            <a:r>
              <a:rPr dirty="0" sz="1900" spc="140">
                <a:latin typeface="Verdana"/>
                <a:cs typeface="Verdana"/>
              </a:rPr>
              <a:t>d</a:t>
            </a:r>
            <a:r>
              <a:rPr dirty="0" sz="1900" spc="85">
                <a:latin typeface="Verdana"/>
                <a:cs typeface="Verdana"/>
              </a:rPr>
              <a:t>e</a:t>
            </a:r>
            <a:r>
              <a:rPr dirty="0" sz="1900" spc="-200"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82611"/>
            <a:ext cx="16230600" cy="274955"/>
            <a:chOff x="1028700" y="782611"/>
            <a:chExt cx="16230600" cy="274955"/>
          </a:xfrm>
        </p:grpSpPr>
        <p:sp>
          <p:nvSpPr>
            <p:cNvPr id="3" name="object 3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558787" y="782611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09" h="246380">
                  <a:moveTo>
                    <a:pt x="782048" y="246088"/>
                  </a:moveTo>
                  <a:lnTo>
                    <a:pt x="123041" y="246088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2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2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782045" y="0"/>
                  </a:lnTo>
                  <a:lnTo>
                    <a:pt x="806162" y="2386"/>
                  </a:lnTo>
                  <a:lnTo>
                    <a:pt x="850310" y="20672"/>
                  </a:lnTo>
                  <a:lnTo>
                    <a:pt x="884417" y="54779"/>
                  </a:lnTo>
                  <a:lnTo>
                    <a:pt x="902703" y="9892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48" y="246088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558893" y="837374"/>
              <a:ext cx="904875" cy="191770"/>
            </a:xfrm>
            <a:custGeom>
              <a:avLst/>
              <a:gdLst/>
              <a:ahLst/>
              <a:cxnLst/>
              <a:rect l="l" t="t" r="r" b="b"/>
              <a:pathLst>
                <a:path w="904875" h="191769">
                  <a:moveTo>
                    <a:pt x="902426" y="44134"/>
                  </a:moveTo>
                  <a:lnTo>
                    <a:pt x="904769" y="67808"/>
                  </a:lnTo>
                </a:path>
                <a:path w="904875" h="191769">
                  <a:moveTo>
                    <a:pt x="904769" y="68678"/>
                  </a:moveTo>
                  <a:lnTo>
                    <a:pt x="895448" y="115316"/>
                  </a:lnTo>
                  <a:lnTo>
                    <a:pt x="868784" y="155222"/>
                  </a:lnTo>
                  <a:lnTo>
                    <a:pt x="828878" y="181886"/>
                  </a:lnTo>
                  <a:lnTo>
                    <a:pt x="781805" y="191249"/>
                  </a:lnTo>
                  <a:lnTo>
                    <a:pt x="123006" y="191249"/>
                  </a:lnTo>
                  <a:lnTo>
                    <a:pt x="75933" y="181886"/>
                  </a:lnTo>
                  <a:lnTo>
                    <a:pt x="36027" y="155222"/>
                  </a:lnTo>
                  <a:lnTo>
                    <a:pt x="9363" y="115316"/>
                  </a:lnTo>
                  <a:lnTo>
                    <a:pt x="2385" y="92352"/>
                  </a:lnTo>
                  <a:lnTo>
                    <a:pt x="0" y="68243"/>
                  </a:lnTo>
                </a:path>
                <a:path w="904875" h="191769">
                  <a:moveTo>
                    <a:pt x="8592" y="23707"/>
                  </a:moveTo>
                  <a:lnTo>
                    <a:pt x="9363" y="21171"/>
                  </a:lnTo>
                </a:path>
                <a:path w="904875" h="191769">
                  <a:moveTo>
                    <a:pt x="18652" y="3771"/>
                  </a:moveTo>
                  <a:lnTo>
                    <a:pt x="20666" y="0"/>
                  </a:lnTo>
                </a:path>
              </a:pathLst>
            </a:custGeom>
            <a:ln w="57149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207" y="2985860"/>
            <a:ext cx="9833621" cy="62727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1310926"/>
            <a:ext cx="5594985" cy="1644014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600" spc="1410">
                <a:solidFill>
                  <a:srgbClr val="000000"/>
                </a:solidFill>
                <a:latin typeface="Trebuchet MS"/>
                <a:cs typeface="Trebuchet MS"/>
              </a:rPr>
              <a:t>RESULT</a:t>
            </a:r>
            <a:endParaRPr sz="106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3649" y="3413223"/>
            <a:ext cx="6632575" cy="3208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dirty="0" sz="2000" spc="-275">
                <a:solidFill>
                  <a:srgbClr val="29254F"/>
                </a:solidFill>
                <a:latin typeface="Verdana"/>
                <a:cs typeface="Verdana"/>
              </a:rPr>
              <a:t>I</a:t>
            </a:r>
            <a:r>
              <a:rPr dirty="0" sz="2000" spc="125">
                <a:solidFill>
                  <a:srgbClr val="29254F"/>
                </a:solidFill>
                <a:latin typeface="Verdana"/>
                <a:cs typeface="Verdana"/>
              </a:rPr>
              <a:t>f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29254F"/>
                </a:solidFill>
                <a:latin typeface="Verdana"/>
                <a:cs typeface="Verdana"/>
              </a:rPr>
              <a:t>w</a:t>
            </a:r>
            <a:r>
              <a:rPr dirty="0" sz="2000" spc="85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29254F"/>
                </a:solidFill>
                <a:latin typeface="Verdana"/>
                <a:cs typeface="Verdana"/>
              </a:rPr>
              <a:t>w</a:t>
            </a:r>
            <a:r>
              <a:rPr dirty="0" sz="2000" spc="35">
                <a:solidFill>
                  <a:srgbClr val="29254F"/>
                </a:solidFill>
                <a:latin typeface="Verdana"/>
                <a:cs typeface="Verdana"/>
              </a:rPr>
              <a:t>a</a:t>
            </a:r>
            <a:r>
              <a:rPr dirty="0" sz="2000" spc="45">
                <a:solidFill>
                  <a:srgbClr val="29254F"/>
                </a:solidFill>
                <a:latin typeface="Verdana"/>
                <a:cs typeface="Verdana"/>
              </a:rPr>
              <a:t>n</a:t>
            </a:r>
            <a:r>
              <a:rPr dirty="0" sz="2000" spc="85">
                <a:solidFill>
                  <a:srgbClr val="29254F"/>
                </a:solidFill>
                <a:latin typeface="Verdana"/>
                <a:cs typeface="Verdana"/>
              </a:rPr>
              <a:t>t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t</a:t>
            </a:r>
            <a:r>
              <a:rPr dirty="0" sz="2000" spc="95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45">
                <a:solidFill>
                  <a:srgbClr val="29254F"/>
                </a:solidFill>
                <a:latin typeface="Verdana"/>
                <a:cs typeface="Verdana"/>
              </a:rPr>
              <a:t>n</a:t>
            </a:r>
            <a:r>
              <a:rPr dirty="0" sz="2000" spc="150">
                <a:solidFill>
                  <a:srgbClr val="29254F"/>
                </a:solidFill>
                <a:latin typeface="Verdana"/>
                <a:cs typeface="Verdana"/>
              </a:rPr>
              <a:t>d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29254F"/>
                </a:solidFill>
                <a:latin typeface="Verdana"/>
                <a:cs typeface="Verdana"/>
              </a:rPr>
              <a:t>u</a:t>
            </a:r>
            <a:r>
              <a:rPr dirty="0" sz="2000" spc="150">
                <a:solidFill>
                  <a:srgbClr val="29254F"/>
                </a:solidFill>
                <a:latin typeface="Verdana"/>
                <a:cs typeface="Verdana"/>
              </a:rPr>
              <a:t>p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29254F"/>
                </a:solidFill>
                <a:latin typeface="Verdana"/>
                <a:cs typeface="Verdana"/>
              </a:rPr>
              <a:t>w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i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t</a:t>
            </a:r>
            <a:r>
              <a:rPr dirty="0" sz="2000" spc="50">
                <a:solidFill>
                  <a:srgbClr val="29254F"/>
                </a:solidFill>
                <a:latin typeface="Verdana"/>
                <a:cs typeface="Verdana"/>
              </a:rPr>
              <a:t>h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35">
                <a:solidFill>
                  <a:srgbClr val="29254F"/>
                </a:solidFill>
                <a:latin typeface="Verdana"/>
                <a:cs typeface="Verdana"/>
              </a:rPr>
              <a:t>u</a:t>
            </a:r>
            <a:r>
              <a:rPr dirty="0" sz="2000" spc="10">
                <a:solidFill>
                  <a:srgbClr val="29254F"/>
                </a:solidFill>
                <a:latin typeface="Verdana"/>
                <a:cs typeface="Verdana"/>
              </a:rPr>
              <a:t>r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29254F"/>
                </a:solidFill>
                <a:latin typeface="Verdana"/>
                <a:cs typeface="Verdana"/>
              </a:rPr>
              <a:t>s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i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t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-210">
                <a:solidFill>
                  <a:srgbClr val="29254F"/>
                </a:solidFill>
                <a:latin typeface="Verdana"/>
                <a:cs typeface="Verdana"/>
              </a:rPr>
              <a:t>,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29254F"/>
                </a:solidFill>
                <a:latin typeface="Verdana"/>
                <a:cs typeface="Verdana"/>
              </a:rPr>
              <a:t>w</a:t>
            </a:r>
            <a:r>
              <a:rPr dirty="0" sz="2000" spc="85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45">
                <a:solidFill>
                  <a:srgbClr val="29254F"/>
                </a:solidFill>
                <a:latin typeface="Verdana"/>
                <a:cs typeface="Verdana"/>
              </a:rPr>
              <a:t>n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ee</a:t>
            </a:r>
            <a:r>
              <a:rPr dirty="0" sz="2000" spc="150">
                <a:solidFill>
                  <a:srgbClr val="29254F"/>
                </a:solidFill>
                <a:latin typeface="Verdana"/>
                <a:cs typeface="Verdana"/>
              </a:rPr>
              <a:t>d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t</a:t>
            </a:r>
            <a:r>
              <a:rPr dirty="0" sz="2000" spc="95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145">
                <a:solidFill>
                  <a:srgbClr val="29254F"/>
                </a:solidFill>
                <a:latin typeface="Verdana"/>
                <a:cs typeface="Verdana"/>
              </a:rPr>
              <a:t>d</a:t>
            </a:r>
            <a:r>
              <a:rPr dirty="0" sz="2000" spc="95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29254F"/>
                </a:solidFill>
                <a:latin typeface="Verdana"/>
                <a:cs typeface="Verdana"/>
              </a:rPr>
              <a:t>a  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couple</a:t>
            </a:r>
            <a:r>
              <a:rPr dirty="0" sz="2000" spc="-175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110">
                <a:solidFill>
                  <a:srgbClr val="29254F"/>
                </a:solidFill>
                <a:latin typeface="Verdana"/>
                <a:cs typeface="Verdana"/>
              </a:rPr>
              <a:t>of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50">
                <a:solidFill>
                  <a:srgbClr val="29254F"/>
                </a:solidFill>
                <a:latin typeface="Verdana"/>
                <a:cs typeface="Verdana"/>
              </a:rPr>
              <a:t>additional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10">
                <a:solidFill>
                  <a:srgbClr val="29254F"/>
                </a:solidFill>
                <a:latin typeface="Verdana"/>
                <a:cs typeface="Verdana"/>
              </a:rPr>
              <a:t>things.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Verdana"/>
              <a:cs typeface="Verdana"/>
            </a:endParaRPr>
          </a:p>
          <a:p>
            <a:pPr marL="12700" marR="1903730">
              <a:lnSpc>
                <a:spcPct val="115999"/>
              </a:lnSpc>
            </a:pPr>
            <a:r>
              <a:rPr dirty="0" sz="2000" spc="-30">
                <a:solidFill>
                  <a:srgbClr val="29254F"/>
                </a:solidFill>
                <a:latin typeface="Verdana"/>
                <a:cs typeface="Verdana"/>
              </a:rPr>
              <a:t>D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215">
                <a:solidFill>
                  <a:srgbClr val="29254F"/>
                </a:solidFill>
                <a:latin typeface="Verdana"/>
                <a:cs typeface="Verdana"/>
              </a:rPr>
              <a:t>c</a:t>
            </a:r>
            <a:r>
              <a:rPr dirty="0" sz="2000" spc="-40">
                <a:solidFill>
                  <a:srgbClr val="29254F"/>
                </a:solidFill>
                <a:latin typeface="Verdana"/>
                <a:cs typeface="Verdana"/>
              </a:rPr>
              <a:t>k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10">
                <a:solidFill>
                  <a:srgbClr val="29254F"/>
                </a:solidFill>
                <a:latin typeface="Verdana"/>
                <a:cs typeface="Verdana"/>
              </a:rPr>
              <a:t>r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l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114">
                <a:solidFill>
                  <a:srgbClr val="29254F"/>
                </a:solidFill>
                <a:latin typeface="Verdana"/>
                <a:cs typeface="Verdana"/>
              </a:rPr>
              <a:t>g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i</a:t>
            </a:r>
            <a:r>
              <a:rPr dirty="0" sz="2000" spc="50">
                <a:solidFill>
                  <a:srgbClr val="29254F"/>
                </a:solidFill>
                <a:latin typeface="Verdana"/>
                <a:cs typeface="Verdana"/>
              </a:rPr>
              <a:t>n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t</a:t>
            </a:r>
            <a:r>
              <a:rPr dirty="0" sz="2000" spc="95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‘</a:t>
            </a:r>
            <a:r>
              <a:rPr dirty="0" sz="2000" spc="-165">
                <a:solidFill>
                  <a:srgbClr val="29254F"/>
                </a:solidFill>
                <a:latin typeface="Verdana"/>
                <a:cs typeface="Verdana"/>
              </a:rPr>
              <a:t>j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l</a:t>
            </a:r>
            <a:r>
              <a:rPr dirty="0" sz="2000" spc="-80">
                <a:solidFill>
                  <a:srgbClr val="29254F"/>
                </a:solidFill>
                <a:latin typeface="Verdana"/>
                <a:cs typeface="Verdana"/>
              </a:rPr>
              <a:t>y</a:t>
            </a:r>
            <a:r>
              <a:rPr dirty="0" sz="2000" spc="114">
                <a:solidFill>
                  <a:srgbClr val="29254F"/>
                </a:solidFill>
                <a:latin typeface="Verdana"/>
                <a:cs typeface="Verdana"/>
              </a:rPr>
              <a:t>g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l</a:t>
            </a:r>
            <a:r>
              <a:rPr dirty="0" sz="2000" spc="145">
                <a:solidFill>
                  <a:srgbClr val="29254F"/>
                </a:solidFill>
                <a:latin typeface="Verdana"/>
                <a:cs typeface="Verdana"/>
              </a:rPr>
              <a:t>d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45">
                <a:solidFill>
                  <a:srgbClr val="29254F"/>
                </a:solidFill>
                <a:latin typeface="Verdana"/>
                <a:cs typeface="Verdana"/>
              </a:rPr>
              <a:t>n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’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35">
                <a:solidFill>
                  <a:srgbClr val="29254F"/>
                </a:solidFill>
                <a:latin typeface="Verdana"/>
                <a:cs typeface="Verdana"/>
              </a:rPr>
              <a:t>a</a:t>
            </a:r>
            <a:r>
              <a:rPr dirty="0" sz="2000" spc="215">
                <a:solidFill>
                  <a:srgbClr val="29254F"/>
                </a:solidFill>
                <a:latin typeface="Verdana"/>
                <a:cs typeface="Verdana"/>
              </a:rPr>
              <a:t>cc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35">
                <a:solidFill>
                  <a:srgbClr val="29254F"/>
                </a:solidFill>
                <a:latin typeface="Verdana"/>
                <a:cs typeface="Verdana"/>
              </a:rPr>
              <a:t>u</a:t>
            </a:r>
            <a:r>
              <a:rPr dirty="0" sz="2000" spc="45">
                <a:solidFill>
                  <a:srgbClr val="29254F"/>
                </a:solidFill>
                <a:latin typeface="Verdana"/>
                <a:cs typeface="Verdana"/>
              </a:rPr>
              <a:t>n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t  </a:t>
            </a:r>
            <a:r>
              <a:rPr dirty="0" sz="2000" spc="85">
                <a:solidFill>
                  <a:srgbClr val="29254F"/>
                </a:solidFill>
                <a:latin typeface="Verdana"/>
                <a:cs typeface="Verdana"/>
              </a:rPr>
              <a:t>docker</a:t>
            </a:r>
            <a:r>
              <a:rPr dirty="0" sz="2000" spc="-175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55">
                <a:solidFill>
                  <a:srgbClr val="29254F"/>
                </a:solidFill>
                <a:latin typeface="Verdana"/>
                <a:cs typeface="Verdana"/>
              </a:rPr>
              <a:t>build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40">
                <a:solidFill>
                  <a:srgbClr val="29254F"/>
                </a:solidFill>
                <a:latin typeface="Verdana"/>
                <a:cs typeface="Verdana"/>
              </a:rPr>
              <a:t>-t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2000" spc="145">
                <a:solidFill>
                  <a:srgbClr val="29254F"/>
                </a:solidFill>
                <a:latin typeface="Verdana"/>
                <a:cs typeface="Verdana"/>
              </a:rPr>
              <a:t>d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215">
                <a:solidFill>
                  <a:srgbClr val="29254F"/>
                </a:solidFill>
                <a:latin typeface="Verdana"/>
                <a:cs typeface="Verdana"/>
              </a:rPr>
              <a:t>c</a:t>
            </a:r>
            <a:r>
              <a:rPr dirty="0" sz="2000" spc="-40">
                <a:solidFill>
                  <a:srgbClr val="29254F"/>
                </a:solidFill>
                <a:latin typeface="Verdana"/>
                <a:cs typeface="Verdana"/>
              </a:rPr>
              <a:t>k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10">
                <a:solidFill>
                  <a:srgbClr val="29254F"/>
                </a:solidFill>
                <a:latin typeface="Verdana"/>
                <a:cs typeface="Verdana"/>
              </a:rPr>
              <a:t>r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145">
                <a:solidFill>
                  <a:srgbClr val="29254F"/>
                </a:solidFill>
                <a:latin typeface="Verdana"/>
                <a:cs typeface="Verdana"/>
              </a:rPr>
              <a:t>p</a:t>
            </a:r>
            <a:r>
              <a:rPr dirty="0" sz="2000" spc="35">
                <a:solidFill>
                  <a:srgbClr val="29254F"/>
                </a:solidFill>
                <a:latin typeface="Verdana"/>
                <a:cs typeface="Verdana"/>
              </a:rPr>
              <a:t>u</a:t>
            </a:r>
            <a:r>
              <a:rPr dirty="0" sz="2000" spc="45">
                <a:solidFill>
                  <a:srgbClr val="29254F"/>
                </a:solidFill>
                <a:latin typeface="Verdana"/>
                <a:cs typeface="Verdana"/>
              </a:rPr>
              <a:t>s</a:t>
            </a:r>
            <a:r>
              <a:rPr dirty="0" sz="2000" spc="50">
                <a:solidFill>
                  <a:srgbClr val="29254F"/>
                </a:solidFill>
                <a:latin typeface="Verdana"/>
                <a:cs typeface="Verdana"/>
              </a:rPr>
              <a:t>h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145">
                <a:solidFill>
                  <a:srgbClr val="29254F"/>
                </a:solidFill>
                <a:latin typeface="Verdana"/>
                <a:cs typeface="Verdana"/>
              </a:rPr>
              <a:t>d</a:t>
            </a:r>
            <a:r>
              <a:rPr dirty="0" sz="2000" spc="90">
                <a:solidFill>
                  <a:srgbClr val="29254F"/>
                </a:solidFill>
                <a:latin typeface="Verdana"/>
                <a:cs typeface="Verdana"/>
              </a:rPr>
              <a:t>o</a:t>
            </a:r>
            <a:r>
              <a:rPr dirty="0" sz="2000" spc="215">
                <a:solidFill>
                  <a:srgbClr val="29254F"/>
                </a:solidFill>
                <a:latin typeface="Verdana"/>
                <a:cs typeface="Verdana"/>
              </a:rPr>
              <a:t>c</a:t>
            </a:r>
            <a:r>
              <a:rPr dirty="0" sz="2000" spc="-40">
                <a:solidFill>
                  <a:srgbClr val="29254F"/>
                </a:solidFill>
                <a:latin typeface="Verdana"/>
                <a:cs typeface="Verdana"/>
              </a:rPr>
              <a:t>k</a:t>
            </a:r>
            <a:r>
              <a:rPr dirty="0" sz="2000" spc="80">
                <a:solidFill>
                  <a:srgbClr val="29254F"/>
                </a:solidFill>
                <a:latin typeface="Verdana"/>
                <a:cs typeface="Verdana"/>
              </a:rPr>
              <a:t>e</a:t>
            </a:r>
            <a:r>
              <a:rPr dirty="0" sz="2000" spc="10">
                <a:solidFill>
                  <a:srgbClr val="29254F"/>
                </a:solidFill>
                <a:latin typeface="Verdana"/>
                <a:cs typeface="Verdana"/>
              </a:rPr>
              <a:t>r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145">
                <a:solidFill>
                  <a:srgbClr val="29254F"/>
                </a:solidFill>
                <a:latin typeface="Verdana"/>
                <a:cs typeface="Verdana"/>
              </a:rPr>
              <a:t>p</a:t>
            </a:r>
            <a:r>
              <a:rPr dirty="0" sz="2000" spc="35">
                <a:solidFill>
                  <a:srgbClr val="29254F"/>
                </a:solidFill>
                <a:latin typeface="Verdana"/>
                <a:cs typeface="Verdana"/>
              </a:rPr>
              <a:t>u</a:t>
            </a:r>
            <a:r>
              <a:rPr dirty="0" sz="2000" spc="-25">
                <a:solidFill>
                  <a:srgbClr val="29254F"/>
                </a:solidFill>
                <a:latin typeface="Verdana"/>
                <a:cs typeface="Verdana"/>
              </a:rPr>
              <a:t>ll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dirty="0" sz="2000" spc="85">
                <a:solidFill>
                  <a:srgbClr val="29254F"/>
                </a:solidFill>
                <a:latin typeface="Verdana"/>
                <a:cs typeface="Verdana"/>
              </a:rPr>
              <a:t>docker</a:t>
            </a:r>
            <a:r>
              <a:rPr dirty="0" sz="2000" spc="-175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30">
                <a:solidFill>
                  <a:srgbClr val="29254F"/>
                </a:solidFill>
                <a:latin typeface="Verdana"/>
                <a:cs typeface="Verdana"/>
              </a:rPr>
              <a:t>run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15">
                <a:solidFill>
                  <a:srgbClr val="29254F"/>
                </a:solidFill>
                <a:latin typeface="Verdana"/>
                <a:cs typeface="Verdana"/>
              </a:rPr>
              <a:t>-it</a:t>
            </a:r>
            <a:r>
              <a:rPr dirty="0" sz="2000" spc="-175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20">
                <a:solidFill>
                  <a:srgbClr val="29254F"/>
                </a:solidFill>
                <a:latin typeface="Verdana"/>
                <a:cs typeface="Verdana"/>
              </a:rPr>
              <a:t>--rm</a:t>
            </a:r>
            <a:r>
              <a:rPr dirty="0" sz="2000" spc="-175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70">
                <a:solidFill>
                  <a:srgbClr val="29254F"/>
                </a:solidFill>
                <a:latin typeface="Verdana"/>
                <a:cs typeface="Verdana"/>
              </a:rPr>
              <a:t>-p</a:t>
            </a:r>
            <a:r>
              <a:rPr dirty="0" sz="2000" spc="-170">
                <a:solidFill>
                  <a:srgbClr val="29254F"/>
                </a:solidFill>
                <a:latin typeface="Verdana"/>
                <a:cs typeface="Verdana"/>
              </a:rPr>
              <a:t> </a:t>
            </a:r>
            <a:r>
              <a:rPr dirty="0" sz="2000" spc="-15">
                <a:solidFill>
                  <a:srgbClr val="29254F"/>
                </a:solidFill>
                <a:latin typeface="Verdana"/>
                <a:cs typeface="Verdana"/>
              </a:rPr>
              <a:t>8080:8080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6020" y="1975535"/>
            <a:ext cx="5781674" cy="57816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02956" y="3275177"/>
            <a:ext cx="12759690" cy="24504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900" spc="197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15900" spc="955">
                <a:solidFill>
                  <a:srgbClr val="000000"/>
                </a:solidFill>
                <a:latin typeface="Trebuchet MS"/>
                <a:cs typeface="Trebuchet MS"/>
              </a:rPr>
              <a:t>H</a:t>
            </a:r>
            <a:r>
              <a:rPr dirty="0" sz="15900" spc="309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15900" spc="121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15900" spc="1639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dirty="0" sz="15900" spc="-1725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15900" spc="247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15900" spc="116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15900" spc="1050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15900" spc="-660">
                <a:solidFill>
                  <a:srgbClr val="000000"/>
                </a:solidFill>
                <a:latin typeface="Trebuchet MS"/>
                <a:cs typeface="Trebuchet MS"/>
              </a:rPr>
              <a:t>!</a:t>
            </a:r>
            <a:endParaRPr sz="15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23446" y="5670732"/>
            <a:ext cx="3086100" cy="18167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-120" b="1">
                <a:latin typeface="Verdana"/>
                <a:cs typeface="Verdana"/>
              </a:rPr>
              <a:t>L</a:t>
            </a:r>
            <a:r>
              <a:rPr dirty="0" sz="2650" spc="-35" b="1">
                <a:latin typeface="Verdana"/>
                <a:cs typeface="Verdana"/>
              </a:rPr>
              <a:t>i</a:t>
            </a:r>
            <a:r>
              <a:rPr dirty="0" sz="2650" spc="-80" b="1">
                <a:latin typeface="Verdana"/>
                <a:cs typeface="Verdana"/>
              </a:rPr>
              <a:t>n</a:t>
            </a:r>
            <a:r>
              <a:rPr dirty="0" sz="2650" spc="-85" b="1">
                <a:latin typeface="Verdana"/>
                <a:cs typeface="Verdana"/>
              </a:rPr>
              <a:t>u</a:t>
            </a:r>
            <a:r>
              <a:rPr dirty="0" sz="2650" spc="-70" b="1">
                <a:latin typeface="Verdana"/>
                <a:cs typeface="Verdana"/>
              </a:rPr>
              <a:t>x</a:t>
            </a:r>
            <a:r>
              <a:rPr dirty="0" sz="2650" spc="-290" b="1">
                <a:latin typeface="Verdana"/>
                <a:cs typeface="Verdana"/>
              </a:rPr>
              <a:t> </a:t>
            </a:r>
            <a:r>
              <a:rPr dirty="0" sz="2650" spc="-25" b="1">
                <a:latin typeface="Verdana"/>
                <a:cs typeface="Verdana"/>
              </a:rPr>
              <a:t>O</a:t>
            </a:r>
            <a:r>
              <a:rPr dirty="0" sz="2650" spc="-165" b="1">
                <a:latin typeface="Verdana"/>
                <a:cs typeface="Verdana"/>
              </a:rPr>
              <a:t>S</a:t>
            </a:r>
            <a:endParaRPr sz="2650">
              <a:latin typeface="Verdana"/>
              <a:cs typeface="Verdana"/>
            </a:endParaRPr>
          </a:p>
          <a:p>
            <a:pPr marL="12700" marR="5080">
              <a:lnSpc>
                <a:spcPct val="171000"/>
              </a:lnSpc>
            </a:pPr>
            <a:r>
              <a:rPr dirty="0" sz="2650" spc="-25" b="1">
                <a:latin typeface="Verdana"/>
                <a:cs typeface="Verdana"/>
              </a:rPr>
              <a:t>O</a:t>
            </a:r>
            <a:r>
              <a:rPr dirty="0" sz="2650" spc="-45" b="1">
                <a:latin typeface="Verdana"/>
                <a:cs typeface="Verdana"/>
              </a:rPr>
              <a:t>r</a:t>
            </a:r>
            <a:r>
              <a:rPr dirty="0" sz="2650" spc="-45" b="1">
                <a:latin typeface="Verdana"/>
                <a:cs typeface="Verdana"/>
              </a:rPr>
              <a:t>a</a:t>
            </a:r>
            <a:r>
              <a:rPr dirty="0" sz="2650" spc="210" b="1">
                <a:latin typeface="Verdana"/>
                <a:cs typeface="Verdana"/>
              </a:rPr>
              <a:t>c</a:t>
            </a:r>
            <a:r>
              <a:rPr dirty="0" sz="2650" spc="-35" b="1">
                <a:latin typeface="Verdana"/>
                <a:cs typeface="Verdana"/>
              </a:rPr>
              <a:t>l</a:t>
            </a:r>
            <a:r>
              <a:rPr dirty="0" sz="2650" spc="10" b="1">
                <a:latin typeface="Verdana"/>
                <a:cs typeface="Verdana"/>
              </a:rPr>
              <a:t>e</a:t>
            </a:r>
            <a:r>
              <a:rPr dirty="0" sz="2650" spc="-290" b="1">
                <a:latin typeface="Verdana"/>
                <a:cs typeface="Verdana"/>
              </a:rPr>
              <a:t> </a:t>
            </a:r>
            <a:r>
              <a:rPr dirty="0" sz="2650" b="1">
                <a:latin typeface="Verdana"/>
                <a:cs typeface="Verdana"/>
              </a:rPr>
              <a:t>W</a:t>
            </a:r>
            <a:r>
              <a:rPr dirty="0" sz="2650" spc="20" b="1">
                <a:latin typeface="Verdana"/>
                <a:cs typeface="Verdana"/>
              </a:rPr>
              <a:t>M  </a:t>
            </a:r>
            <a:r>
              <a:rPr dirty="0" sz="2650" spc="-145" b="1">
                <a:latin typeface="Verdana"/>
                <a:cs typeface="Verdana"/>
              </a:rPr>
              <a:t>U</a:t>
            </a:r>
            <a:r>
              <a:rPr dirty="0" sz="2650" spc="50" b="1">
                <a:latin typeface="Verdana"/>
                <a:cs typeface="Verdana"/>
              </a:rPr>
              <a:t>b</a:t>
            </a:r>
            <a:r>
              <a:rPr dirty="0" sz="2650" spc="-85" b="1">
                <a:latin typeface="Verdana"/>
                <a:cs typeface="Verdana"/>
              </a:rPr>
              <a:t>u</a:t>
            </a:r>
            <a:r>
              <a:rPr dirty="0" sz="2650" spc="-80" b="1">
                <a:latin typeface="Verdana"/>
                <a:cs typeface="Verdana"/>
              </a:rPr>
              <a:t>n</a:t>
            </a:r>
            <a:r>
              <a:rPr dirty="0" sz="2650" spc="80" b="1">
                <a:latin typeface="Verdana"/>
                <a:cs typeface="Verdana"/>
              </a:rPr>
              <a:t>t</a:t>
            </a:r>
            <a:r>
              <a:rPr dirty="0" sz="2650" spc="-80" b="1">
                <a:latin typeface="Verdana"/>
                <a:cs typeface="Verdana"/>
              </a:rPr>
              <a:t>u</a:t>
            </a:r>
            <a:r>
              <a:rPr dirty="0" sz="2650" spc="-290" b="1">
                <a:latin typeface="Verdana"/>
                <a:cs typeface="Verdana"/>
              </a:rPr>
              <a:t> </a:t>
            </a:r>
            <a:r>
              <a:rPr dirty="0" sz="2650" spc="-285" b="1">
                <a:latin typeface="Verdana"/>
                <a:cs typeface="Verdana"/>
              </a:rPr>
              <a:t>&amp;</a:t>
            </a:r>
            <a:r>
              <a:rPr dirty="0" sz="2650" spc="-290" b="1">
                <a:latin typeface="Verdana"/>
                <a:cs typeface="Verdana"/>
              </a:rPr>
              <a:t> </a:t>
            </a:r>
            <a:r>
              <a:rPr dirty="0" sz="2650" spc="-110" b="1">
                <a:latin typeface="Verdana"/>
                <a:cs typeface="Verdana"/>
              </a:rPr>
              <a:t>D</a:t>
            </a:r>
            <a:r>
              <a:rPr dirty="0" sz="2650" spc="5" b="1">
                <a:latin typeface="Verdana"/>
                <a:cs typeface="Verdana"/>
              </a:rPr>
              <a:t>e</a:t>
            </a:r>
            <a:r>
              <a:rPr dirty="0" sz="2650" spc="50" b="1">
                <a:latin typeface="Verdana"/>
                <a:cs typeface="Verdana"/>
              </a:rPr>
              <a:t>b</a:t>
            </a:r>
            <a:r>
              <a:rPr dirty="0" sz="2650" spc="-35" b="1">
                <a:latin typeface="Verdana"/>
                <a:cs typeface="Verdana"/>
              </a:rPr>
              <a:t>i</a:t>
            </a:r>
            <a:r>
              <a:rPr dirty="0" sz="2650" spc="-45" b="1">
                <a:latin typeface="Verdana"/>
                <a:cs typeface="Verdana"/>
              </a:rPr>
              <a:t>a</a:t>
            </a:r>
            <a:r>
              <a:rPr dirty="0" sz="2650" spc="-75" b="1">
                <a:latin typeface="Verdana"/>
                <a:cs typeface="Verdana"/>
              </a:rPr>
              <a:t>n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4815634"/>
            <a:ext cx="2550160" cy="633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045210" algn="l"/>
              </a:tabLst>
            </a:pPr>
            <a:r>
              <a:rPr dirty="0" baseline="-9845" sz="5925" spc="900">
                <a:solidFill>
                  <a:srgbClr val="DF4D00"/>
                </a:solidFill>
                <a:latin typeface="Microsoft Sans Serif"/>
                <a:cs typeface="Microsoft Sans Serif"/>
              </a:rPr>
              <a:t>04	</a:t>
            </a:r>
            <a:r>
              <a:rPr dirty="0" sz="2650" spc="-50" b="1">
                <a:latin typeface="Verdana"/>
                <a:cs typeface="Verdana"/>
              </a:rPr>
              <a:t>Firewall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5070" y="4980196"/>
            <a:ext cx="2798445" cy="25082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0" b="1">
                <a:latin typeface="Verdana"/>
                <a:cs typeface="Verdana"/>
              </a:rPr>
              <a:t>Docker</a:t>
            </a:r>
            <a:endParaRPr sz="26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dirty="0" sz="2650" spc="-110" b="1">
                <a:latin typeface="Verdana"/>
                <a:cs typeface="Verdana"/>
              </a:rPr>
              <a:t>J</a:t>
            </a:r>
            <a:r>
              <a:rPr dirty="0" sz="2650" spc="-45" b="1">
                <a:latin typeface="Verdana"/>
                <a:cs typeface="Verdana"/>
              </a:rPr>
              <a:t>a</a:t>
            </a:r>
            <a:r>
              <a:rPr dirty="0" sz="2650" spc="-30" b="1">
                <a:latin typeface="Verdana"/>
                <a:cs typeface="Verdana"/>
              </a:rPr>
              <a:t>v</a:t>
            </a:r>
            <a:r>
              <a:rPr dirty="0" sz="2650" spc="-40" b="1">
                <a:latin typeface="Verdana"/>
                <a:cs typeface="Verdana"/>
              </a:rPr>
              <a:t>a</a:t>
            </a:r>
            <a:r>
              <a:rPr dirty="0" sz="2650" spc="-290" b="1">
                <a:latin typeface="Verdana"/>
                <a:cs typeface="Verdana"/>
              </a:rPr>
              <a:t> </a:t>
            </a:r>
            <a:r>
              <a:rPr dirty="0" sz="2650" spc="-110" b="1">
                <a:latin typeface="Verdana"/>
                <a:cs typeface="Verdana"/>
              </a:rPr>
              <a:t>D</a:t>
            </a:r>
            <a:r>
              <a:rPr dirty="0" sz="2650" spc="-5" b="1">
                <a:latin typeface="Verdana"/>
                <a:cs typeface="Verdana"/>
              </a:rPr>
              <a:t>o</a:t>
            </a:r>
            <a:r>
              <a:rPr dirty="0" sz="2650" spc="210" b="1">
                <a:latin typeface="Verdana"/>
                <a:cs typeface="Verdana"/>
              </a:rPr>
              <a:t>c</a:t>
            </a:r>
            <a:r>
              <a:rPr dirty="0" sz="2650" spc="-15" b="1">
                <a:latin typeface="Verdana"/>
                <a:cs typeface="Verdana"/>
              </a:rPr>
              <a:t>k</a:t>
            </a:r>
            <a:r>
              <a:rPr dirty="0" sz="2650" spc="5" b="1">
                <a:latin typeface="Verdana"/>
                <a:cs typeface="Verdana"/>
              </a:rPr>
              <a:t>e</a:t>
            </a:r>
            <a:r>
              <a:rPr dirty="0" sz="2650" spc="-40" b="1">
                <a:latin typeface="Verdana"/>
                <a:cs typeface="Verdana"/>
              </a:rPr>
              <a:t>r</a:t>
            </a:r>
            <a:endParaRPr sz="2650">
              <a:latin typeface="Verdana"/>
              <a:cs typeface="Verdana"/>
            </a:endParaRPr>
          </a:p>
          <a:p>
            <a:pPr marL="12700" marR="5080">
              <a:lnSpc>
                <a:spcPct val="171000"/>
              </a:lnSpc>
              <a:spcBef>
                <a:spcPts val="5"/>
              </a:spcBef>
            </a:pPr>
            <a:r>
              <a:rPr dirty="0" sz="2650" spc="-170" b="1">
                <a:latin typeface="Verdana"/>
                <a:cs typeface="Verdana"/>
              </a:rPr>
              <a:t>S</a:t>
            </a:r>
            <a:r>
              <a:rPr dirty="0" sz="2650" spc="-35" b="1">
                <a:latin typeface="Verdana"/>
                <a:cs typeface="Verdana"/>
              </a:rPr>
              <a:t>y</a:t>
            </a:r>
            <a:r>
              <a:rPr dirty="0" sz="2650" spc="-105" b="1">
                <a:latin typeface="Verdana"/>
                <a:cs typeface="Verdana"/>
              </a:rPr>
              <a:t>s</a:t>
            </a:r>
            <a:r>
              <a:rPr dirty="0" sz="2650" spc="80" b="1">
                <a:latin typeface="Verdana"/>
                <a:cs typeface="Verdana"/>
              </a:rPr>
              <a:t>t</a:t>
            </a:r>
            <a:r>
              <a:rPr dirty="0" sz="2650" spc="5" b="1">
                <a:latin typeface="Verdana"/>
                <a:cs typeface="Verdana"/>
              </a:rPr>
              <a:t>e</a:t>
            </a:r>
            <a:r>
              <a:rPr dirty="0" sz="2650" spc="-65" b="1">
                <a:latin typeface="Verdana"/>
                <a:cs typeface="Verdana"/>
              </a:rPr>
              <a:t>m</a:t>
            </a:r>
            <a:r>
              <a:rPr dirty="0" sz="2650" spc="-290" b="1">
                <a:latin typeface="Verdana"/>
                <a:cs typeface="Verdana"/>
              </a:rPr>
              <a:t> </a:t>
            </a:r>
            <a:r>
              <a:rPr dirty="0" sz="2650" spc="229" b="1">
                <a:latin typeface="Verdana"/>
                <a:cs typeface="Verdana"/>
              </a:rPr>
              <a:t>C</a:t>
            </a:r>
            <a:r>
              <a:rPr dirty="0" sz="2650" spc="-5" b="1">
                <a:latin typeface="Verdana"/>
                <a:cs typeface="Verdana"/>
              </a:rPr>
              <a:t>o</a:t>
            </a:r>
            <a:r>
              <a:rPr dirty="0" sz="2650" spc="-80" b="1">
                <a:latin typeface="Verdana"/>
                <a:cs typeface="Verdana"/>
              </a:rPr>
              <a:t>n</a:t>
            </a:r>
            <a:r>
              <a:rPr dirty="0" sz="2650" spc="125" b="1">
                <a:latin typeface="Verdana"/>
                <a:cs typeface="Verdana"/>
              </a:rPr>
              <a:t>f</a:t>
            </a:r>
            <a:r>
              <a:rPr dirty="0" sz="2650" spc="-35" b="1">
                <a:latin typeface="Verdana"/>
                <a:cs typeface="Verdana"/>
              </a:rPr>
              <a:t>i</a:t>
            </a:r>
            <a:r>
              <a:rPr dirty="0" sz="2650" spc="5" b="1">
                <a:latin typeface="Verdana"/>
                <a:cs typeface="Verdana"/>
              </a:rPr>
              <a:t>g</a:t>
            </a:r>
            <a:r>
              <a:rPr dirty="0" sz="2650" spc="-225" b="1">
                <a:latin typeface="Verdana"/>
                <a:cs typeface="Verdana"/>
              </a:rPr>
              <a:t>.  </a:t>
            </a:r>
            <a:r>
              <a:rPr dirty="0" sz="2650" spc="-75" b="1">
                <a:latin typeface="Verdana"/>
                <a:cs typeface="Verdana"/>
              </a:rPr>
              <a:t>Flask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29927" y="4980196"/>
            <a:ext cx="118935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-145" b="1">
                <a:latin typeface="Verdana"/>
                <a:cs typeface="Verdana"/>
              </a:rPr>
              <a:t>R</a:t>
            </a:r>
            <a:r>
              <a:rPr dirty="0" sz="2650" spc="5" b="1">
                <a:latin typeface="Verdana"/>
                <a:cs typeface="Verdana"/>
              </a:rPr>
              <a:t>e</a:t>
            </a:r>
            <a:r>
              <a:rPr dirty="0" sz="2650" spc="-105" b="1">
                <a:latin typeface="Verdana"/>
                <a:cs typeface="Verdana"/>
              </a:rPr>
              <a:t>s</a:t>
            </a:r>
            <a:r>
              <a:rPr dirty="0" sz="2650" spc="-85" b="1">
                <a:latin typeface="Verdana"/>
                <a:cs typeface="Verdana"/>
              </a:rPr>
              <a:t>u</a:t>
            </a:r>
            <a:r>
              <a:rPr dirty="0" sz="2650" spc="-35" b="1">
                <a:latin typeface="Verdana"/>
                <a:cs typeface="Verdana"/>
              </a:rPr>
              <a:t>l</a:t>
            </a:r>
            <a:r>
              <a:rPr dirty="0" sz="2650" spc="85" b="1">
                <a:latin typeface="Verdana"/>
                <a:cs typeface="Verdana"/>
              </a:rPr>
              <a:t>t</a:t>
            </a:r>
            <a:endParaRPr sz="265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28700" y="811088"/>
            <a:ext cx="16230600" cy="274955"/>
            <a:chOff x="1028700" y="811088"/>
            <a:chExt cx="16230600" cy="274955"/>
          </a:xfrm>
        </p:grpSpPr>
        <p:sp>
          <p:nvSpPr>
            <p:cNvPr id="7" name="object 7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389078" y="811088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10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2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2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782045" y="0"/>
                  </a:lnTo>
                  <a:lnTo>
                    <a:pt x="806162" y="2386"/>
                  </a:lnTo>
                  <a:lnTo>
                    <a:pt x="850310" y="20672"/>
                  </a:lnTo>
                  <a:lnTo>
                    <a:pt x="884417" y="54779"/>
                  </a:lnTo>
                  <a:lnTo>
                    <a:pt x="902703" y="98927"/>
                  </a:lnTo>
                  <a:lnTo>
                    <a:pt x="905089" y="123043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389184" y="909985"/>
              <a:ext cx="904875" cy="147320"/>
            </a:xfrm>
            <a:custGeom>
              <a:avLst/>
              <a:gdLst/>
              <a:ahLst/>
              <a:cxnLst/>
              <a:rect l="l" t="t" r="r" b="b"/>
              <a:pathLst>
                <a:path w="904875" h="147319">
                  <a:moveTo>
                    <a:pt x="902426" y="0"/>
                  </a:moveTo>
                  <a:lnTo>
                    <a:pt x="904769" y="23674"/>
                  </a:lnTo>
                </a:path>
                <a:path w="904875" h="147319">
                  <a:moveTo>
                    <a:pt x="904769" y="24544"/>
                  </a:moveTo>
                  <a:lnTo>
                    <a:pt x="895448" y="71181"/>
                  </a:lnTo>
                  <a:lnTo>
                    <a:pt x="868784" y="111087"/>
                  </a:lnTo>
                  <a:lnTo>
                    <a:pt x="828878" y="137752"/>
                  </a:lnTo>
                  <a:lnTo>
                    <a:pt x="781805" y="147115"/>
                  </a:lnTo>
                  <a:lnTo>
                    <a:pt x="123006" y="147115"/>
                  </a:lnTo>
                  <a:lnTo>
                    <a:pt x="75933" y="137752"/>
                  </a:lnTo>
                  <a:lnTo>
                    <a:pt x="36027" y="111087"/>
                  </a:lnTo>
                  <a:lnTo>
                    <a:pt x="9363" y="71181"/>
                  </a:lnTo>
                  <a:lnTo>
                    <a:pt x="0" y="24109"/>
                  </a:lnTo>
                  <a:lnTo>
                    <a:pt x="2385" y="0"/>
                  </a:lnTo>
                </a:path>
              </a:pathLst>
            </a:custGeom>
            <a:ln w="57149">
              <a:solidFill>
                <a:srgbClr val="29254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16000" y="2219979"/>
            <a:ext cx="8546465" cy="18256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800" spc="-355">
                <a:solidFill>
                  <a:srgbClr val="000000"/>
                </a:solidFill>
              </a:rPr>
              <a:t>O</a:t>
            </a:r>
            <a:r>
              <a:rPr dirty="0" sz="11800" spc="1630">
                <a:solidFill>
                  <a:srgbClr val="000000"/>
                </a:solidFill>
              </a:rPr>
              <a:t>V</a:t>
            </a:r>
            <a:r>
              <a:rPr dirty="0" sz="11800" spc="-295">
                <a:solidFill>
                  <a:srgbClr val="000000"/>
                </a:solidFill>
              </a:rPr>
              <a:t>E</a:t>
            </a:r>
            <a:r>
              <a:rPr dirty="0" sz="11800" spc="-170">
                <a:solidFill>
                  <a:srgbClr val="000000"/>
                </a:solidFill>
              </a:rPr>
              <a:t>R</a:t>
            </a:r>
            <a:r>
              <a:rPr dirty="0" sz="11800" spc="1630">
                <a:solidFill>
                  <a:srgbClr val="000000"/>
                </a:solidFill>
              </a:rPr>
              <a:t>V</a:t>
            </a:r>
            <a:r>
              <a:rPr dirty="0" sz="11800" spc="565">
                <a:solidFill>
                  <a:srgbClr val="000000"/>
                </a:solidFill>
              </a:rPr>
              <a:t>I</a:t>
            </a:r>
            <a:r>
              <a:rPr dirty="0" sz="11800" spc="-295">
                <a:solidFill>
                  <a:srgbClr val="000000"/>
                </a:solidFill>
              </a:rPr>
              <a:t>E</a:t>
            </a:r>
            <a:r>
              <a:rPr dirty="0" sz="11800" spc="775">
                <a:solidFill>
                  <a:srgbClr val="000000"/>
                </a:solidFill>
              </a:rPr>
              <a:t>W</a:t>
            </a:r>
            <a:endParaRPr sz="11800"/>
          </a:p>
        </p:txBody>
      </p:sp>
      <p:sp>
        <p:nvSpPr>
          <p:cNvPr id="11" name="object 11"/>
          <p:cNvSpPr txBox="1"/>
          <p:nvPr/>
        </p:nvSpPr>
        <p:spPr>
          <a:xfrm>
            <a:off x="6217624" y="4820989"/>
            <a:ext cx="602615" cy="278003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3950" spc="10">
                <a:solidFill>
                  <a:srgbClr val="DF4D00"/>
                </a:solidFill>
                <a:latin typeface="Microsoft Sans Serif"/>
                <a:cs typeface="Microsoft Sans Serif"/>
              </a:rPr>
              <a:t>13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3950" spc="25">
                <a:solidFill>
                  <a:srgbClr val="DF4D00"/>
                </a:solidFill>
                <a:latin typeface="Microsoft Sans Serif"/>
                <a:cs typeface="Microsoft Sans Serif"/>
              </a:rPr>
              <a:t>16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3950" spc="-595">
                <a:solidFill>
                  <a:srgbClr val="DF4D00"/>
                </a:solidFill>
                <a:latin typeface="Microsoft Sans Serif"/>
                <a:cs typeface="Microsoft Sans Serif"/>
              </a:rPr>
              <a:t>1</a:t>
            </a:r>
            <a:r>
              <a:rPr dirty="0" sz="3950" spc="730">
                <a:solidFill>
                  <a:srgbClr val="DF4D00"/>
                </a:solidFill>
                <a:latin typeface="Microsoft Sans Serif"/>
                <a:cs typeface="Microsoft Sans Serif"/>
              </a:rPr>
              <a:t>8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3950" spc="-75">
                <a:solidFill>
                  <a:srgbClr val="DF4D00"/>
                </a:solidFill>
                <a:latin typeface="Microsoft Sans Serif"/>
                <a:cs typeface="Microsoft Sans Serif"/>
              </a:rPr>
              <a:t>21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22480" y="4902396"/>
            <a:ext cx="696595" cy="633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434">
                <a:solidFill>
                  <a:srgbClr val="DF4D00"/>
                </a:solidFill>
                <a:latin typeface="Microsoft Sans Serif"/>
                <a:cs typeface="Microsoft Sans Serif"/>
              </a:rPr>
              <a:t>2</a:t>
            </a:r>
            <a:r>
              <a:rPr dirty="0" sz="3950" spc="440">
                <a:solidFill>
                  <a:srgbClr val="DF4D00"/>
                </a:solidFill>
                <a:latin typeface="Microsoft Sans Serif"/>
                <a:cs typeface="Microsoft Sans Serif"/>
              </a:rPr>
              <a:t>2</a:t>
            </a:r>
            <a:endParaRPr sz="39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5509560"/>
            <a:ext cx="733425" cy="209168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3950" spc="540">
                <a:solidFill>
                  <a:srgbClr val="DF4D00"/>
                </a:solidFill>
                <a:latin typeface="Microsoft Sans Serif"/>
                <a:cs typeface="Microsoft Sans Serif"/>
              </a:rPr>
              <a:t>06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3950" spc="500">
                <a:solidFill>
                  <a:srgbClr val="DF4D00"/>
                </a:solidFill>
                <a:latin typeface="Microsoft Sans Serif"/>
                <a:cs typeface="Microsoft Sans Serif"/>
              </a:rPr>
              <a:t>07</a:t>
            </a:r>
            <a:endParaRPr sz="3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3950" spc="434">
                <a:solidFill>
                  <a:srgbClr val="DF4D00"/>
                </a:solidFill>
                <a:latin typeface="Microsoft Sans Serif"/>
                <a:cs typeface="Microsoft Sans Serif"/>
              </a:rPr>
              <a:t>0</a:t>
            </a:r>
            <a:r>
              <a:rPr dirty="0" sz="3950" spc="730">
                <a:solidFill>
                  <a:srgbClr val="DF4D00"/>
                </a:solidFill>
                <a:latin typeface="Microsoft Sans Serif"/>
                <a:cs typeface="Microsoft Sans Serif"/>
              </a:rPr>
              <a:t>8</a:t>
            </a:r>
            <a:endParaRPr sz="3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75371"/>
            <a:ext cx="16230600" cy="300990"/>
            <a:chOff x="1028700" y="775371"/>
            <a:chExt cx="16230600" cy="300990"/>
          </a:xfrm>
        </p:grpSpPr>
        <p:sp>
          <p:nvSpPr>
            <p:cNvPr id="3" name="object 3"/>
            <p:cNvSpPr/>
            <p:nvPr/>
          </p:nvSpPr>
          <p:spPr>
            <a:xfrm>
              <a:off x="3351318" y="801561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10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8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6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8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89" y="123042"/>
                  </a:lnTo>
                  <a:lnTo>
                    <a:pt x="902703" y="147161"/>
                  </a:lnTo>
                  <a:lnTo>
                    <a:pt x="884416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3087" y="838755"/>
              <a:ext cx="81680" cy="1873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51423" y="803946"/>
              <a:ext cx="850265" cy="243840"/>
            </a:xfrm>
            <a:custGeom>
              <a:avLst/>
              <a:gdLst/>
              <a:ahLst/>
              <a:cxnLst/>
              <a:rect l="l" t="t" r="r" b="b"/>
              <a:pathLst>
                <a:path w="850264" h="243840">
                  <a:moveTo>
                    <a:pt x="850049" y="222960"/>
                  </a:moveTo>
                  <a:lnTo>
                    <a:pt x="828878" y="234264"/>
                  </a:lnTo>
                  <a:lnTo>
                    <a:pt x="805915" y="241242"/>
                  </a:lnTo>
                  <a:lnTo>
                    <a:pt x="781805" y="243627"/>
                  </a:lnTo>
                  <a:lnTo>
                    <a:pt x="123006" y="243627"/>
                  </a:lnTo>
                  <a:lnTo>
                    <a:pt x="75933" y="234264"/>
                  </a:lnTo>
                  <a:lnTo>
                    <a:pt x="36027" y="207599"/>
                  </a:lnTo>
                  <a:lnTo>
                    <a:pt x="9363" y="167693"/>
                  </a:lnTo>
                  <a:lnTo>
                    <a:pt x="0" y="120621"/>
                  </a:lnTo>
                  <a:lnTo>
                    <a:pt x="2385" y="96511"/>
                  </a:lnTo>
                  <a:lnTo>
                    <a:pt x="20666" y="52376"/>
                  </a:lnTo>
                  <a:lnTo>
                    <a:pt x="54762" y="18281"/>
                  </a:lnTo>
                  <a:lnTo>
                    <a:pt x="75933" y="6977"/>
                  </a:lnTo>
                  <a:lnTo>
                    <a:pt x="98896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7093155" y="2547200"/>
            <a:ext cx="52705" cy="53975"/>
          </a:xfrm>
          <a:custGeom>
            <a:avLst/>
            <a:gdLst/>
            <a:ahLst/>
            <a:cxnLst/>
            <a:rect l="l" t="t" r="r" b="b"/>
            <a:pathLst>
              <a:path w="52705" h="53975">
                <a:moveTo>
                  <a:pt x="0" y="0"/>
                </a:moveTo>
                <a:lnTo>
                  <a:pt x="23765" y="21523"/>
                </a:lnTo>
                <a:lnTo>
                  <a:pt x="52656" y="53424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082372" y="9563144"/>
            <a:ext cx="69850" cy="71120"/>
          </a:xfrm>
          <a:custGeom>
            <a:avLst/>
            <a:gdLst/>
            <a:ahLst/>
            <a:cxnLst/>
            <a:rect l="l" t="t" r="r" b="b"/>
            <a:pathLst>
              <a:path w="69850" h="71120">
                <a:moveTo>
                  <a:pt x="69678" y="0"/>
                </a:moveTo>
                <a:lnTo>
                  <a:pt x="66816" y="3866"/>
                </a:lnTo>
                <a:lnTo>
                  <a:pt x="34547" y="39496"/>
                </a:lnTo>
                <a:lnTo>
                  <a:pt x="0" y="70784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827451" y="9735499"/>
            <a:ext cx="41275" cy="6350"/>
          </a:xfrm>
          <a:custGeom>
            <a:avLst/>
            <a:gdLst/>
            <a:ahLst/>
            <a:cxnLst/>
            <a:rect l="l" t="t" r="r" b="b"/>
            <a:pathLst>
              <a:path w="41275" h="6350">
                <a:moveTo>
                  <a:pt x="41187" y="0"/>
                </a:moveTo>
                <a:lnTo>
                  <a:pt x="0" y="6146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45064" y="9663304"/>
            <a:ext cx="215900" cy="78740"/>
          </a:xfrm>
          <a:custGeom>
            <a:avLst/>
            <a:gdLst/>
            <a:ahLst/>
            <a:cxnLst/>
            <a:rect l="l" t="t" r="r" b="b"/>
            <a:pathLst>
              <a:path w="215900" h="78740">
                <a:moveTo>
                  <a:pt x="215482" y="78340"/>
                </a:moveTo>
                <a:lnTo>
                  <a:pt x="174293" y="72194"/>
                </a:lnTo>
                <a:lnTo>
                  <a:pt x="128226" y="60617"/>
                </a:lnTo>
                <a:lnTo>
                  <a:pt x="83609" y="44637"/>
                </a:lnTo>
                <a:lnTo>
                  <a:pt x="40760" y="24388"/>
                </a:lnTo>
                <a:lnTo>
                  <a:pt x="0" y="0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1177" y="9307162"/>
            <a:ext cx="12700" cy="67945"/>
          </a:xfrm>
          <a:custGeom>
            <a:avLst/>
            <a:gdLst/>
            <a:ahLst/>
            <a:cxnLst/>
            <a:rect l="l" t="t" r="r" b="b"/>
            <a:pathLst>
              <a:path w="12700" h="67945">
                <a:moveTo>
                  <a:pt x="12173" y="67614"/>
                </a:moveTo>
                <a:lnTo>
                  <a:pt x="7043" y="47198"/>
                </a:lnTo>
              </a:path>
              <a:path w="12700" h="67945">
                <a:moveTo>
                  <a:pt x="2921" y="19576"/>
                </a:moveTo>
                <a:lnTo>
                  <a:pt x="0" y="0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3066" y="2649890"/>
            <a:ext cx="8277224" cy="686752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85"/>
              <a:t>FIREWALL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2078317" y="2627621"/>
            <a:ext cx="4489450" cy="2501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Using 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previous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Network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system, 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we 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215">
                <a:solidFill>
                  <a:srgbClr val="FFFFFF"/>
                </a:solidFill>
                <a:latin typeface="Verdana"/>
                <a:cs typeface="Verdana"/>
              </a:rPr>
              <a:t>dd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2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7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3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it </a:t>
            </a:r>
            <a:r>
              <a:rPr dirty="0" sz="2800" spc="95">
                <a:solidFill>
                  <a:srgbClr val="FFFFFF"/>
                </a:solidFill>
                <a:latin typeface="Verdana"/>
                <a:cs typeface="Verdana"/>
              </a:rPr>
              <a:t>that were </a:t>
            </a:r>
            <a:r>
              <a:rPr dirty="0" sz="2800" spc="85">
                <a:solidFill>
                  <a:srgbClr val="FFFFFF"/>
                </a:solidFill>
                <a:latin typeface="Verdana"/>
                <a:cs typeface="Verdana"/>
              </a:rPr>
              <a:t>necessary </a:t>
            </a:r>
            <a:r>
              <a:rPr dirty="0" sz="280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project.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75371"/>
            <a:ext cx="16230600" cy="300990"/>
            <a:chOff x="1028700" y="775371"/>
            <a:chExt cx="16230600" cy="300990"/>
          </a:xfrm>
        </p:grpSpPr>
        <p:sp>
          <p:nvSpPr>
            <p:cNvPr id="3" name="object 3"/>
            <p:cNvSpPr/>
            <p:nvPr/>
          </p:nvSpPr>
          <p:spPr>
            <a:xfrm>
              <a:off x="3351318" y="801561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10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8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6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8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5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89" y="123042"/>
                  </a:lnTo>
                  <a:lnTo>
                    <a:pt x="902703" y="147161"/>
                  </a:lnTo>
                  <a:lnTo>
                    <a:pt x="884416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DF4D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3087" y="838755"/>
              <a:ext cx="81680" cy="18739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51423" y="803946"/>
              <a:ext cx="850265" cy="243840"/>
            </a:xfrm>
            <a:custGeom>
              <a:avLst/>
              <a:gdLst/>
              <a:ahLst/>
              <a:cxnLst/>
              <a:rect l="l" t="t" r="r" b="b"/>
              <a:pathLst>
                <a:path w="850264" h="243840">
                  <a:moveTo>
                    <a:pt x="850049" y="222960"/>
                  </a:moveTo>
                  <a:lnTo>
                    <a:pt x="828878" y="234264"/>
                  </a:lnTo>
                  <a:lnTo>
                    <a:pt x="805915" y="241242"/>
                  </a:lnTo>
                  <a:lnTo>
                    <a:pt x="781805" y="243627"/>
                  </a:lnTo>
                  <a:lnTo>
                    <a:pt x="123006" y="243627"/>
                  </a:lnTo>
                  <a:lnTo>
                    <a:pt x="75933" y="234264"/>
                  </a:lnTo>
                  <a:lnTo>
                    <a:pt x="36027" y="207599"/>
                  </a:lnTo>
                  <a:lnTo>
                    <a:pt x="9363" y="167693"/>
                  </a:lnTo>
                  <a:lnTo>
                    <a:pt x="0" y="120621"/>
                  </a:lnTo>
                  <a:lnTo>
                    <a:pt x="2385" y="96511"/>
                  </a:lnTo>
                  <a:lnTo>
                    <a:pt x="20666" y="52376"/>
                  </a:lnTo>
                  <a:lnTo>
                    <a:pt x="54762" y="18281"/>
                  </a:lnTo>
                  <a:lnTo>
                    <a:pt x="75933" y="6977"/>
                  </a:lnTo>
                  <a:lnTo>
                    <a:pt x="98896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14521705" y="2470421"/>
            <a:ext cx="298450" cy="419100"/>
          </a:xfrm>
          <a:custGeom>
            <a:avLst/>
            <a:gdLst/>
            <a:ahLst/>
            <a:cxnLst/>
            <a:rect l="l" t="t" r="r" b="b"/>
            <a:pathLst>
              <a:path w="298450" h="419100">
                <a:moveTo>
                  <a:pt x="0" y="0"/>
                </a:moveTo>
                <a:lnTo>
                  <a:pt x="42848" y="20249"/>
                </a:lnTo>
                <a:lnTo>
                  <a:pt x="83609" y="44637"/>
                </a:lnTo>
                <a:lnTo>
                  <a:pt x="121964" y="73032"/>
                </a:lnTo>
                <a:lnTo>
                  <a:pt x="157595" y="105301"/>
                </a:lnTo>
                <a:lnTo>
                  <a:pt x="189864" y="140932"/>
                </a:lnTo>
                <a:lnTo>
                  <a:pt x="218259" y="179287"/>
                </a:lnTo>
                <a:lnTo>
                  <a:pt x="242647" y="220048"/>
                </a:lnTo>
                <a:lnTo>
                  <a:pt x="262897" y="262896"/>
                </a:lnTo>
                <a:lnTo>
                  <a:pt x="278876" y="307513"/>
                </a:lnTo>
                <a:lnTo>
                  <a:pt x="290454" y="353581"/>
                </a:lnTo>
                <a:lnTo>
                  <a:pt x="297497" y="400780"/>
                </a:lnTo>
                <a:lnTo>
                  <a:pt x="298386" y="418740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23519" y="9450082"/>
            <a:ext cx="11296650" cy="455930"/>
          </a:xfrm>
          <a:custGeom>
            <a:avLst/>
            <a:gdLst/>
            <a:ahLst/>
            <a:cxnLst/>
            <a:rect l="l" t="t" r="r" b="b"/>
            <a:pathLst>
              <a:path w="11296650" h="455929">
                <a:moveTo>
                  <a:pt x="11296572" y="0"/>
                </a:moveTo>
                <a:lnTo>
                  <a:pt x="11288640" y="65159"/>
                </a:lnTo>
                <a:lnTo>
                  <a:pt x="11277062" y="111226"/>
                </a:lnTo>
                <a:lnTo>
                  <a:pt x="11261083" y="155843"/>
                </a:lnTo>
                <a:lnTo>
                  <a:pt x="11240833" y="198691"/>
                </a:lnTo>
                <a:lnTo>
                  <a:pt x="11216445" y="239452"/>
                </a:lnTo>
                <a:lnTo>
                  <a:pt x="11188050" y="277807"/>
                </a:lnTo>
                <a:lnTo>
                  <a:pt x="11155781" y="313438"/>
                </a:lnTo>
                <a:lnTo>
                  <a:pt x="11120150" y="345707"/>
                </a:lnTo>
                <a:lnTo>
                  <a:pt x="11081795" y="374102"/>
                </a:lnTo>
                <a:lnTo>
                  <a:pt x="11041034" y="398490"/>
                </a:lnTo>
                <a:lnTo>
                  <a:pt x="10998186" y="418740"/>
                </a:lnTo>
                <a:lnTo>
                  <a:pt x="10953568" y="434719"/>
                </a:lnTo>
                <a:lnTo>
                  <a:pt x="10907501" y="446296"/>
                </a:lnTo>
                <a:lnTo>
                  <a:pt x="10860302" y="453340"/>
                </a:lnTo>
                <a:lnTo>
                  <a:pt x="10812290" y="455717"/>
                </a:lnTo>
                <a:lnTo>
                  <a:pt x="428542" y="455717"/>
                </a:lnTo>
                <a:lnTo>
                  <a:pt x="380530" y="453340"/>
                </a:lnTo>
                <a:lnTo>
                  <a:pt x="333331" y="446296"/>
                </a:lnTo>
                <a:lnTo>
                  <a:pt x="287263" y="434719"/>
                </a:lnTo>
                <a:lnTo>
                  <a:pt x="242646" y="418740"/>
                </a:lnTo>
                <a:lnTo>
                  <a:pt x="199798" y="398490"/>
                </a:lnTo>
                <a:lnTo>
                  <a:pt x="159037" y="374102"/>
                </a:lnTo>
                <a:lnTo>
                  <a:pt x="120682" y="345707"/>
                </a:lnTo>
                <a:lnTo>
                  <a:pt x="85051" y="313438"/>
                </a:lnTo>
                <a:lnTo>
                  <a:pt x="52782" y="277807"/>
                </a:lnTo>
                <a:lnTo>
                  <a:pt x="24387" y="239452"/>
                </a:lnTo>
                <a:lnTo>
                  <a:pt x="0" y="198692"/>
                </a:lnTo>
              </a:path>
            </a:pathLst>
          </a:custGeom>
          <a:ln w="95249">
            <a:solidFill>
              <a:srgbClr val="DF4D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385"/>
              <a:t>FIREWALL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39018" y="2696242"/>
            <a:ext cx="4610100" cy="689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215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595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00">
              <a:latin typeface="Verdana"/>
              <a:cs typeface="Verdana"/>
            </a:endParaRPr>
          </a:p>
          <a:p>
            <a:pPr algn="ctr" marL="239395" marR="231775" indent="-635">
              <a:lnSpc>
                <a:spcPct val="116100"/>
              </a:lnSpc>
              <a:spcBef>
                <a:spcPts val="5"/>
              </a:spcBef>
            </a:pP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800" spc="3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7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k 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4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21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22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2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155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dirty="0" sz="2800" spc="-5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2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8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Pool)</a:t>
            </a:r>
            <a:endParaRPr sz="2800">
              <a:latin typeface="Verdana"/>
              <a:cs typeface="Verdana"/>
            </a:endParaRPr>
          </a:p>
          <a:p>
            <a:pPr algn="ctr" marL="12700" marR="5080">
              <a:lnSpc>
                <a:spcPct val="116100"/>
              </a:lnSpc>
            </a:pPr>
            <a:r>
              <a:rPr dirty="0" sz="280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3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8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8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7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ll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dirty="0" sz="2800" spc="-2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our</a:t>
            </a: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05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2800">
              <a:latin typeface="Verdana"/>
              <a:cs typeface="Verdana"/>
            </a:endParaRPr>
          </a:p>
          <a:p>
            <a:pPr algn="ctr" marL="56515" marR="48895">
              <a:lnSpc>
                <a:spcPct val="116100"/>
              </a:lnSpc>
            </a:pPr>
            <a:r>
              <a:rPr dirty="0" sz="2800" spc="-5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3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800" spc="1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dirty="0" sz="2800" spc="10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95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  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configure 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Firewall</a:t>
            </a:r>
            <a:r>
              <a:rPr dirty="0" sz="2800" spc="-2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45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endParaRPr sz="2800">
              <a:latin typeface="Verdana"/>
              <a:cs typeface="Verdana"/>
            </a:endParaRPr>
          </a:p>
          <a:p>
            <a:pPr algn="ctr" marL="202565" marR="194945">
              <a:lnSpc>
                <a:spcPct val="116100"/>
              </a:lnSpc>
            </a:pPr>
            <a:r>
              <a:rPr dirty="0" sz="2800" spc="40">
                <a:solidFill>
                  <a:srgbClr val="FFFFFF"/>
                </a:solidFill>
                <a:latin typeface="Verdana"/>
                <a:cs typeface="Verdana"/>
              </a:rPr>
              <a:t>-Set 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up </a:t>
            </a:r>
            <a:r>
              <a:rPr dirty="0" sz="2800" spc="20">
                <a:solidFill>
                  <a:srgbClr val="FFFFFF"/>
                </a:solidFill>
                <a:latin typeface="Verdana"/>
                <a:cs typeface="Verdana"/>
              </a:rPr>
              <a:t>Firewall </a:t>
            </a:r>
            <a:r>
              <a:rPr dirty="0" sz="2800" spc="13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2800" spc="1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50">
                <a:solidFill>
                  <a:srgbClr val="FFFFFF"/>
                </a:solidFill>
                <a:latin typeface="Verdana"/>
                <a:cs typeface="Verdana"/>
              </a:rPr>
              <a:t>protect 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2800" spc="55">
                <a:solidFill>
                  <a:srgbClr val="FFFFFF"/>
                </a:solidFill>
                <a:latin typeface="Verdana"/>
                <a:cs typeface="Verdana"/>
              </a:rPr>
              <a:t>intrusion 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17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5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z="2800" spc="-2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11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15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800" spc="-45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dirty="0" sz="2800" spc="-125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dirty="0" sz="2800" spc="14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800" spc="6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2800" spc="12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2800" spc="7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2800" spc="-3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800" spc="2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800" spc="1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800" spc="-12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793654"/>
            <a:ext cx="16230600" cy="282575"/>
            <a:chOff x="1028700" y="793654"/>
            <a:chExt cx="16230600" cy="282575"/>
          </a:xfrm>
        </p:grpSpPr>
        <p:sp>
          <p:nvSpPr>
            <p:cNvPr id="4" name="object 4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366903" y="801562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10" h="246380">
                  <a:moveTo>
                    <a:pt x="782048" y="246088"/>
                  </a:moveTo>
                  <a:lnTo>
                    <a:pt x="123041" y="246088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2" y="191309"/>
                  </a:lnTo>
                  <a:lnTo>
                    <a:pt x="2385" y="147161"/>
                  </a:lnTo>
                  <a:lnTo>
                    <a:pt x="0" y="123045"/>
                  </a:lnTo>
                  <a:lnTo>
                    <a:pt x="2385" y="98927"/>
                  </a:lnTo>
                  <a:lnTo>
                    <a:pt x="20672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782045" y="0"/>
                  </a:lnTo>
                  <a:lnTo>
                    <a:pt x="806162" y="2386"/>
                  </a:lnTo>
                  <a:lnTo>
                    <a:pt x="850310" y="20672"/>
                  </a:lnTo>
                  <a:lnTo>
                    <a:pt x="884416" y="54779"/>
                  </a:lnTo>
                  <a:lnTo>
                    <a:pt x="902703" y="98927"/>
                  </a:lnTo>
                  <a:lnTo>
                    <a:pt x="905089" y="123042"/>
                  </a:lnTo>
                  <a:lnTo>
                    <a:pt x="902703" y="147161"/>
                  </a:lnTo>
                  <a:lnTo>
                    <a:pt x="884416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48" y="246088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374713" y="822229"/>
              <a:ext cx="897255" cy="225425"/>
            </a:xfrm>
            <a:custGeom>
              <a:avLst/>
              <a:gdLst/>
              <a:ahLst/>
              <a:cxnLst/>
              <a:rect l="l" t="t" r="r" b="b"/>
              <a:pathLst>
                <a:path w="897254" h="225425">
                  <a:moveTo>
                    <a:pt x="842345" y="0"/>
                  </a:moveTo>
                  <a:lnTo>
                    <a:pt x="861080" y="15361"/>
                  </a:lnTo>
                  <a:lnTo>
                    <a:pt x="876441" y="34095"/>
                  </a:lnTo>
                  <a:lnTo>
                    <a:pt x="887744" y="55267"/>
                  </a:lnTo>
                  <a:lnTo>
                    <a:pt x="894722" y="78230"/>
                  </a:lnTo>
                  <a:lnTo>
                    <a:pt x="897065" y="101905"/>
                  </a:lnTo>
                </a:path>
                <a:path w="897254" h="225425">
                  <a:moveTo>
                    <a:pt x="897065" y="102773"/>
                  </a:moveTo>
                  <a:lnTo>
                    <a:pt x="887744" y="149412"/>
                  </a:lnTo>
                  <a:lnTo>
                    <a:pt x="861080" y="189318"/>
                  </a:lnTo>
                  <a:lnTo>
                    <a:pt x="821174" y="215983"/>
                  </a:lnTo>
                  <a:lnTo>
                    <a:pt x="774101" y="225346"/>
                  </a:lnTo>
                  <a:lnTo>
                    <a:pt x="115302" y="225346"/>
                  </a:lnTo>
                  <a:lnTo>
                    <a:pt x="68229" y="215983"/>
                  </a:lnTo>
                  <a:lnTo>
                    <a:pt x="28323" y="189318"/>
                  </a:lnTo>
                  <a:lnTo>
                    <a:pt x="1659" y="149412"/>
                  </a:lnTo>
                  <a:lnTo>
                    <a:pt x="0" y="143952"/>
                  </a:lnTo>
                </a:path>
                <a:path w="897254" h="225425">
                  <a:moveTo>
                    <a:pt x="9684" y="40236"/>
                  </a:moveTo>
                  <a:lnTo>
                    <a:pt x="12962" y="34095"/>
                  </a:lnTo>
                  <a:lnTo>
                    <a:pt x="28323" y="15361"/>
                  </a:lnTo>
                  <a:lnTo>
                    <a:pt x="47058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1028700" y="1438418"/>
            <a:ext cx="14030960" cy="7439659"/>
            <a:chOff x="1028700" y="1438418"/>
            <a:chExt cx="14030960" cy="7439659"/>
          </a:xfrm>
        </p:grpSpPr>
        <p:sp>
          <p:nvSpPr>
            <p:cNvPr id="8" name="object 8"/>
            <p:cNvSpPr/>
            <p:nvPr/>
          </p:nvSpPr>
          <p:spPr>
            <a:xfrm>
              <a:off x="1028700" y="4255819"/>
              <a:ext cx="10706735" cy="4622165"/>
            </a:xfrm>
            <a:custGeom>
              <a:avLst/>
              <a:gdLst/>
              <a:ahLst/>
              <a:cxnLst/>
              <a:rect l="l" t="t" r="r" b="b"/>
              <a:pathLst>
                <a:path w="10706735" h="4622165">
                  <a:moveTo>
                    <a:pt x="10220447" y="4621911"/>
                  </a:moveTo>
                  <a:lnTo>
                    <a:pt x="485755" y="4621911"/>
                  </a:lnTo>
                  <a:lnTo>
                    <a:pt x="438991" y="4619688"/>
                  </a:lnTo>
                  <a:lnTo>
                    <a:pt x="393466" y="4613153"/>
                  </a:lnTo>
                  <a:lnTo>
                    <a:pt x="349403" y="4602509"/>
                  </a:lnTo>
                  <a:lnTo>
                    <a:pt x="307004" y="4587961"/>
                  </a:lnTo>
                  <a:lnTo>
                    <a:pt x="266475" y="4569711"/>
                  </a:lnTo>
                  <a:lnTo>
                    <a:pt x="228018" y="4547964"/>
                  </a:lnTo>
                  <a:lnTo>
                    <a:pt x="191838" y="4522924"/>
                  </a:lnTo>
                  <a:lnTo>
                    <a:pt x="158137" y="4494792"/>
                  </a:lnTo>
                  <a:lnTo>
                    <a:pt x="127119" y="4463775"/>
                  </a:lnTo>
                  <a:lnTo>
                    <a:pt x="98988" y="4430073"/>
                  </a:lnTo>
                  <a:lnTo>
                    <a:pt x="73947" y="4393893"/>
                  </a:lnTo>
                  <a:lnTo>
                    <a:pt x="52200" y="4355436"/>
                  </a:lnTo>
                  <a:lnTo>
                    <a:pt x="33951" y="4314907"/>
                  </a:lnTo>
                  <a:lnTo>
                    <a:pt x="19402" y="4272509"/>
                  </a:lnTo>
                  <a:lnTo>
                    <a:pt x="8759" y="4228445"/>
                  </a:lnTo>
                  <a:lnTo>
                    <a:pt x="2223" y="4182920"/>
                  </a:lnTo>
                  <a:lnTo>
                    <a:pt x="0" y="4136137"/>
                  </a:lnTo>
                  <a:lnTo>
                    <a:pt x="0" y="485774"/>
                  </a:lnTo>
                  <a:lnTo>
                    <a:pt x="2223" y="438991"/>
                  </a:lnTo>
                  <a:lnTo>
                    <a:pt x="8759" y="393466"/>
                  </a:lnTo>
                  <a:lnTo>
                    <a:pt x="19402" y="349403"/>
                  </a:lnTo>
                  <a:lnTo>
                    <a:pt x="33951" y="307004"/>
                  </a:lnTo>
                  <a:lnTo>
                    <a:pt x="52200" y="266475"/>
                  </a:lnTo>
                  <a:lnTo>
                    <a:pt x="73947" y="228018"/>
                  </a:lnTo>
                  <a:lnTo>
                    <a:pt x="98988" y="191838"/>
                  </a:lnTo>
                  <a:lnTo>
                    <a:pt x="127119" y="158137"/>
                  </a:lnTo>
                  <a:lnTo>
                    <a:pt x="158137" y="127119"/>
                  </a:lnTo>
                  <a:lnTo>
                    <a:pt x="191838" y="98988"/>
                  </a:lnTo>
                  <a:lnTo>
                    <a:pt x="228018" y="73947"/>
                  </a:lnTo>
                  <a:lnTo>
                    <a:pt x="266475" y="52200"/>
                  </a:lnTo>
                  <a:lnTo>
                    <a:pt x="307004" y="33951"/>
                  </a:lnTo>
                  <a:lnTo>
                    <a:pt x="349403" y="19402"/>
                  </a:lnTo>
                  <a:lnTo>
                    <a:pt x="393466" y="8759"/>
                  </a:lnTo>
                  <a:lnTo>
                    <a:pt x="438991" y="2223"/>
                  </a:lnTo>
                  <a:lnTo>
                    <a:pt x="485775" y="0"/>
                  </a:lnTo>
                  <a:lnTo>
                    <a:pt x="10220428" y="0"/>
                  </a:lnTo>
                  <a:lnTo>
                    <a:pt x="10267211" y="2223"/>
                  </a:lnTo>
                  <a:lnTo>
                    <a:pt x="10312736" y="8759"/>
                  </a:lnTo>
                  <a:lnTo>
                    <a:pt x="10356800" y="19402"/>
                  </a:lnTo>
                  <a:lnTo>
                    <a:pt x="10399198" y="33951"/>
                  </a:lnTo>
                  <a:lnTo>
                    <a:pt x="10439727" y="52200"/>
                  </a:lnTo>
                  <a:lnTo>
                    <a:pt x="10478183" y="73947"/>
                  </a:lnTo>
                  <a:lnTo>
                    <a:pt x="10514364" y="98988"/>
                  </a:lnTo>
                  <a:lnTo>
                    <a:pt x="10548065" y="127119"/>
                  </a:lnTo>
                  <a:lnTo>
                    <a:pt x="10579083" y="158137"/>
                  </a:lnTo>
                  <a:lnTo>
                    <a:pt x="10607214" y="191838"/>
                  </a:lnTo>
                  <a:lnTo>
                    <a:pt x="10632255" y="228018"/>
                  </a:lnTo>
                  <a:lnTo>
                    <a:pt x="10654001" y="266475"/>
                  </a:lnTo>
                  <a:lnTo>
                    <a:pt x="10672251" y="307004"/>
                  </a:lnTo>
                  <a:lnTo>
                    <a:pt x="10686799" y="349403"/>
                  </a:lnTo>
                  <a:lnTo>
                    <a:pt x="10697443" y="393466"/>
                  </a:lnTo>
                  <a:lnTo>
                    <a:pt x="10703978" y="438991"/>
                  </a:lnTo>
                  <a:lnTo>
                    <a:pt x="10706202" y="485774"/>
                  </a:lnTo>
                  <a:lnTo>
                    <a:pt x="10706202" y="4136137"/>
                  </a:lnTo>
                  <a:lnTo>
                    <a:pt x="10703978" y="4182920"/>
                  </a:lnTo>
                  <a:lnTo>
                    <a:pt x="10697443" y="4228445"/>
                  </a:lnTo>
                  <a:lnTo>
                    <a:pt x="10686799" y="4272509"/>
                  </a:lnTo>
                  <a:lnTo>
                    <a:pt x="10672251" y="4314907"/>
                  </a:lnTo>
                  <a:lnTo>
                    <a:pt x="10654001" y="4355436"/>
                  </a:lnTo>
                  <a:lnTo>
                    <a:pt x="10632255" y="4393893"/>
                  </a:lnTo>
                  <a:lnTo>
                    <a:pt x="10607214" y="4430073"/>
                  </a:lnTo>
                  <a:lnTo>
                    <a:pt x="10579083" y="4463775"/>
                  </a:lnTo>
                  <a:lnTo>
                    <a:pt x="10548065" y="4494792"/>
                  </a:lnTo>
                  <a:lnTo>
                    <a:pt x="10514364" y="4522924"/>
                  </a:lnTo>
                  <a:lnTo>
                    <a:pt x="10478183" y="4547964"/>
                  </a:lnTo>
                  <a:lnTo>
                    <a:pt x="10439727" y="4569711"/>
                  </a:lnTo>
                  <a:lnTo>
                    <a:pt x="10399198" y="4587961"/>
                  </a:lnTo>
                  <a:lnTo>
                    <a:pt x="10356800" y="4602509"/>
                  </a:lnTo>
                  <a:lnTo>
                    <a:pt x="10312736" y="4613153"/>
                  </a:lnTo>
                  <a:lnTo>
                    <a:pt x="10267211" y="4619688"/>
                  </a:lnTo>
                  <a:lnTo>
                    <a:pt x="10220447" y="462191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91123" y="3785638"/>
              <a:ext cx="3001010" cy="940435"/>
            </a:xfrm>
            <a:custGeom>
              <a:avLst/>
              <a:gdLst/>
              <a:ahLst/>
              <a:cxnLst/>
              <a:rect l="l" t="t" r="r" b="b"/>
              <a:pathLst>
                <a:path w="3001010" h="940435">
                  <a:moveTo>
                    <a:pt x="2762563" y="940361"/>
                  </a:moveTo>
                  <a:lnTo>
                    <a:pt x="238115" y="940361"/>
                  </a:lnTo>
                  <a:lnTo>
                    <a:pt x="191452" y="935744"/>
                  </a:lnTo>
                  <a:lnTo>
                    <a:pt x="146998" y="922236"/>
                  </a:lnTo>
                  <a:lnTo>
                    <a:pt x="106012" y="900354"/>
                  </a:lnTo>
                  <a:lnTo>
                    <a:pt x="69745" y="870616"/>
                  </a:lnTo>
                  <a:lnTo>
                    <a:pt x="40007" y="834348"/>
                  </a:lnTo>
                  <a:lnTo>
                    <a:pt x="18126" y="793363"/>
                  </a:lnTo>
                  <a:lnTo>
                    <a:pt x="4617" y="748909"/>
                  </a:lnTo>
                  <a:lnTo>
                    <a:pt x="0" y="702238"/>
                  </a:lnTo>
                  <a:lnTo>
                    <a:pt x="0" y="238123"/>
                  </a:lnTo>
                  <a:lnTo>
                    <a:pt x="4617" y="191452"/>
                  </a:lnTo>
                  <a:lnTo>
                    <a:pt x="18126" y="146998"/>
                  </a:lnTo>
                  <a:lnTo>
                    <a:pt x="40007" y="106013"/>
                  </a:lnTo>
                  <a:lnTo>
                    <a:pt x="69745" y="69745"/>
                  </a:lnTo>
                  <a:lnTo>
                    <a:pt x="106012" y="40007"/>
                  </a:lnTo>
                  <a:lnTo>
                    <a:pt x="146998" y="18126"/>
                  </a:lnTo>
                  <a:lnTo>
                    <a:pt x="191452" y="4617"/>
                  </a:lnTo>
                  <a:lnTo>
                    <a:pt x="238124" y="0"/>
                  </a:lnTo>
                  <a:lnTo>
                    <a:pt x="2762554" y="0"/>
                  </a:lnTo>
                  <a:lnTo>
                    <a:pt x="2809227" y="4617"/>
                  </a:lnTo>
                  <a:lnTo>
                    <a:pt x="2853680" y="18126"/>
                  </a:lnTo>
                  <a:lnTo>
                    <a:pt x="2894666" y="40007"/>
                  </a:lnTo>
                  <a:lnTo>
                    <a:pt x="2930934" y="69745"/>
                  </a:lnTo>
                  <a:lnTo>
                    <a:pt x="2960671" y="106013"/>
                  </a:lnTo>
                  <a:lnTo>
                    <a:pt x="2982553" y="146998"/>
                  </a:lnTo>
                  <a:lnTo>
                    <a:pt x="2996061" y="191452"/>
                  </a:lnTo>
                  <a:lnTo>
                    <a:pt x="3000679" y="238123"/>
                  </a:lnTo>
                  <a:lnTo>
                    <a:pt x="3000679" y="702238"/>
                  </a:lnTo>
                  <a:lnTo>
                    <a:pt x="2996061" y="748909"/>
                  </a:lnTo>
                  <a:lnTo>
                    <a:pt x="2982553" y="793363"/>
                  </a:lnTo>
                  <a:lnTo>
                    <a:pt x="2960671" y="834348"/>
                  </a:lnTo>
                  <a:lnTo>
                    <a:pt x="2930934" y="870616"/>
                  </a:lnTo>
                  <a:lnTo>
                    <a:pt x="2894666" y="900354"/>
                  </a:lnTo>
                  <a:lnTo>
                    <a:pt x="2853680" y="922236"/>
                  </a:lnTo>
                  <a:lnTo>
                    <a:pt x="2809227" y="935744"/>
                  </a:lnTo>
                  <a:lnTo>
                    <a:pt x="2762563" y="940361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0286" y="1438418"/>
              <a:ext cx="5429249" cy="37052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873386"/>
            <a:ext cx="6018530" cy="15386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900" spc="785"/>
              <a:t>L</a:t>
            </a:r>
            <a:r>
              <a:rPr dirty="0" sz="9900" spc="475"/>
              <a:t>I</a:t>
            </a:r>
            <a:r>
              <a:rPr dirty="0" sz="9900" spc="-65"/>
              <a:t>NU</a:t>
            </a:r>
            <a:r>
              <a:rPr dirty="0" sz="9900" spc="300"/>
              <a:t>X</a:t>
            </a:r>
            <a:r>
              <a:rPr dirty="0" sz="9900" spc="-720"/>
              <a:t> </a:t>
            </a:r>
            <a:r>
              <a:rPr dirty="0" sz="9900" spc="-290"/>
              <a:t>O</a:t>
            </a:r>
            <a:r>
              <a:rPr dirty="0" sz="9900" spc="630"/>
              <a:t>S</a:t>
            </a:r>
            <a:endParaRPr sz="9900"/>
          </a:p>
        </p:txBody>
      </p:sp>
      <p:sp>
        <p:nvSpPr>
          <p:cNvPr id="12" name="object 12"/>
          <p:cNvSpPr txBox="1"/>
          <p:nvPr/>
        </p:nvSpPr>
        <p:spPr>
          <a:xfrm>
            <a:off x="1418800" y="4000460"/>
            <a:ext cx="9895205" cy="456692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527685">
              <a:lnSpc>
                <a:spcPct val="100000"/>
              </a:lnSpc>
              <a:spcBef>
                <a:spcPts val="120"/>
              </a:spcBef>
            </a:pPr>
            <a:r>
              <a:rPr dirty="0" sz="2850" spc="-300" b="1">
                <a:solidFill>
                  <a:srgbClr val="FFFFFF"/>
                </a:solidFill>
                <a:latin typeface="Verdana"/>
                <a:cs typeface="Verdana"/>
              </a:rPr>
              <a:t>-||-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ct val="113399"/>
              </a:lnSpc>
              <a:spcBef>
                <a:spcPts val="2920"/>
              </a:spcBef>
            </a:pPr>
            <a:r>
              <a:rPr dirty="0" sz="2700" spc="10">
                <a:latin typeface="Lucida Sans Unicode"/>
                <a:cs typeface="Lucida Sans Unicode"/>
              </a:rPr>
              <a:t>is </a:t>
            </a:r>
            <a:r>
              <a:rPr dirty="0" sz="2700" spc="145">
                <a:latin typeface="Lucida Sans Unicode"/>
                <a:cs typeface="Lucida Sans Unicode"/>
              </a:rPr>
              <a:t>an </a:t>
            </a:r>
            <a:r>
              <a:rPr dirty="0" sz="2700" spc="105">
                <a:latin typeface="Lucida Sans Unicode"/>
                <a:cs typeface="Lucida Sans Unicode"/>
              </a:rPr>
              <a:t>open-source </a:t>
            </a:r>
            <a:r>
              <a:rPr dirty="0" sz="2700" spc="-35">
                <a:latin typeface="Lucida Sans Unicode"/>
                <a:cs typeface="Lucida Sans Unicode"/>
              </a:rPr>
              <a:t>Unix-like </a:t>
            </a:r>
            <a:r>
              <a:rPr dirty="0" sz="2700" spc="120">
                <a:latin typeface="Lucida Sans Unicode"/>
                <a:cs typeface="Lucida Sans Unicode"/>
              </a:rPr>
              <a:t>operating </a:t>
            </a:r>
            <a:r>
              <a:rPr dirty="0" sz="2700" spc="150">
                <a:latin typeface="Lucida Sans Unicode"/>
                <a:cs typeface="Lucida Sans Unicode"/>
              </a:rPr>
              <a:t>system </a:t>
            </a:r>
            <a:r>
              <a:rPr dirty="0" sz="2700" spc="80">
                <a:latin typeface="Lucida Sans Unicode"/>
                <a:cs typeface="Lucida Sans Unicode"/>
              </a:rPr>
              <a:t>kernel </a:t>
            </a:r>
            <a:r>
              <a:rPr dirty="0" sz="2700" spc="85">
                <a:latin typeface="Lucida Sans Unicode"/>
                <a:cs typeface="Lucida Sans Unicode"/>
              </a:rPr>
              <a:t> </a:t>
            </a:r>
            <a:r>
              <a:rPr dirty="0" sz="2700" spc="155">
                <a:latin typeface="Lucida Sans Unicode"/>
                <a:cs typeface="Lucida Sans Unicode"/>
              </a:rPr>
              <a:t>that </a:t>
            </a:r>
            <a:r>
              <a:rPr dirty="0" sz="2700" spc="130">
                <a:latin typeface="Lucida Sans Unicode"/>
                <a:cs typeface="Lucida Sans Unicode"/>
              </a:rPr>
              <a:t>serves </a:t>
            </a:r>
            <a:r>
              <a:rPr dirty="0" sz="2700" spc="140">
                <a:latin typeface="Lucida Sans Unicode"/>
                <a:cs typeface="Lucida Sans Unicode"/>
              </a:rPr>
              <a:t>as </a:t>
            </a:r>
            <a:r>
              <a:rPr dirty="0" sz="2700" spc="165">
                <a:latin typeface="Lucida Sans Unicode"/>
                <a:cs typeface="Lucida Sans Unicode"/>
              </a:rPr>
              <a:t>the </a:t>
            </a:r>
            <a:r>
              <a:rPr dirty="0" sz="2700" spc="110">
                <a:latin typeface="Lucida Sans Unicode"/>
                <a:cs typeface="Lucida Sans Unicode"/>
              </a:rPr>
              <a:t>foundation </a:t>
            </a:r>
            <a:r>
              <a:rPr dirty="0" sz="2700" spc="95">
                <a:latin typeface="Lucida Sans Unicode"/>
                <a:cs typeface="Lucida Sans Unicode"/>
              </a:rPr>
              <a:t>for </a:t>
            </a:r>
            <a:r>
              <a:rPr dirty="0" sz="2700" spc="80">
                <a:latin typeface="Lucida Sans Unicode"/>
                <a:cs typeface="Lucida Sans Unicode"/>
              </a:rPr>
              <a:t>various </a:t>
            </a:r>
            <a:r>
              <a:rPr dirty="0" sz="2700" spc="10">
                <a:latin typeface="Lucida Sans Unicode"/>
                <a:cs typeface="Lucida Sans Unicode"/>
              </a:rPr>
              <a:t>Linux </a:t>
            </a:r>
            <a:r>
              <a:rPr dirty="0" sz="2700" spc="15">
                <a:latin typeface="Lucida Sans Unicode"/>
                <a:cs typeface="Lucida Sans Unicode"/>
              </a:rPr>
              <a:t> </a:t>
            </a:r>
            <a:r>
              <a:rPr dirty="0" sz="2700" spc="60">
                <a:latin typeface="Lucida Sans Unicode"/>
                <a:cs typeface="Lucida Sans Unicode"/>
              </a:rPr>
              <a:t>distributions, </a:t>
            </a:r>
            <a:r>
              <a:rPr dirty="0" sz="2700" spc="80">
                <a:latin typeface="Lucida Sans Unicode"/>
                <a:cs typeface="Lucida Sans Unicode"/>
              </a:rPr>
              <a:t>providing </a:t>
            </a:r>
            <a:r>
              <a:rPr dirty="0" sz="2700" spc="185">
                <a:latin typeface="Lucida Sans Unicode"/>
                <a:cs typeface="Lucida Sans Unicode"/>
              </a:rPr>
              <a:t>a </a:t>
            </a:r>
            <a:r>
              <a:rPr dirty="0" sz="2700" spc="114">
                <a:latin typeface="Lucida Sans Unicode"/>
                <a:cs typeface="Lucida Sans Unicode"/>
              </a:rPr>
              <a:t>powerful </a:t>
            </a:r>
            <a:r>
              <a:rPr dirty="0" sz="2700" spc="155">
                <a:latin typeface="Lucida Sans Unicode"/>
                <a:cs typeface="Lucida Sans Unicode"/>
              </a:rPr>
              <a:t>and </a:t>
            </a:r>
            <a:r>
              <a:rPr dirty="0" sz="2700" spc="110">
                <a:latin typeface="Lucida Sans Unicode"/>
                <a:cs typeface="Lucida Sans Unicode"/>
              </a:rPr>
              <a:t>customizable </a:t>
            </a:r>
            <a:r>
              <a:rPr dirty="0" sz="2700" spc="114">
                <a:latin typeface="Lucida Sans Unicode"/>
                <a:cs typeface="Lucida Sans Unicode"/>
              </a:rPr>
              <a:t> </a:t>
            </a:r>
            <a:r>
              <a:rPr dirty="0" sz="2700" spc="120">
                <a:latin typeface="Lucida Sans Unicode"/>
                <a:cs typeface="Lucida Sans Unicode"/>
              </a:rPr>
              <a:t>environment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95">
                <a:latin typeface="Lucida Sans Unicode"/>
                <a:cs typeface="Lucida Sans Unicode"/>
              </a:rPr>
              <a:t>for</a:t>
            </a:r>
            <a:r>
              <a:rPr dirty="0" sz="2700" spc="-125">
                <a:latin typeface="Lucida Sans Unicode"/>
                <a:cs typeface="Lucida Sans Unicode"/>
              </a:rPr>
              <a:t> </a:t>
            </a:r>
            <a:r>
              <a:rPr dirty="0" sz="2700" spc="150">
                <a:latin typeface="Lucida Sans Unicode"/>
                <a:cs typeface="Lucida Sans Unicode"/>
              </a:rPr>
              <a:t>software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120">
                <a:latin typeface="Lucida Sans Unicode"/>
                <a:cs typeface="Lucida Sans Unicode"/>
              </a:rPr>
              <a:t>development.</a:t>
            </a:r>
            <a:r>
              <a:rPr dirty="0" sz="2700" spc="-125">
                <a:latin typeface="Lucida Sans Unicode"/>
                <a:cs typeface="Lucida Sans Unicode"/>
              </a:rPr>
              <a:t> </a:t>
            </a:r>
            <a:r>
              <a:rPr dirty="0" sz="2700" spc="80">
                <a:latin typeface="Lucida Sans Unicode"/>
                <a:cs typeface="Lucida Sans Unicode"/>
              </a:rPr>
              <a:t>It</a:t>
            </a:r>
            <a:r>
              <a:rPr dirty="0" sz="2700" spc="-125">
                <a:latin typeface="Lucida Sans Unicode"/>
                <a:cs typeface="Lucida Sans Unicode"/>
              </a:rPr>
              <a:t> </a:t>
            </a:r>
            <a:r>
              <a:rPr dirty="0" sz="2700" spc="120">
                <a:latin typeface="Lucida Sans Unicode"/>
                <a:cs typeface="Lucida Sans Unicode"/>
              </a:rPr>
              <a:t>offers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114">
                <a:latin typeface="Lucida Sans Unicode"/>
                <a:cs typeface="Lucida Sans Unicode"/>
              </a:rPr>
              <a:t>robust </a:t>
            </a:r>
            <a:r>
              <a:rPr dirty="0" sz="2700" spc="-840">
                <a:latin typeface="Lucida Sans Unicode"/>
                <a:cs typeface="Lucida Sans Unicode"/>
              </a:rPr>
              <a:t> </a:t>
            </a:r>
            <a:r>
              <a:rPr dirty="0" sz="2700" spc="125">
                <a:latin typeface="Lucida Sans Unicode"/>
                <a:cs typeface="Lucida Sans Unicode"/>
              </a:rPr>
              <a:t>support </a:t>
            </a:r>
            <a:r>
              <a:rPr dirty="0" sz="2700" spc="95">
                <a:latin typeface="Lucida Sans Unicode"/>
                <a:cs typeface="Lucida Sans Unicode"/>
              </a:rPr>
              <a:t>for </a:t>
            </a:r>
            <a:r>
              <a:rPr dirty="0" sz="2700" spc="125">
                <a:latin typeface="Lucida Sans Unicode"/>
                <a:cs typeface="Lucida Sans Unicode"/>
              </a:rPr>
              <a:t>programming </a:t>
            </a:r>
            <a:r>
              <a:rPr dirty="0" sz="2700" spc="95">
                <a:latin typeface="Lucida Sans Unicode"/>
                <a:cs typeface="Lucida Sans Unicode"/>
              </a:rPr>
              <a:t>languages, </a:t>
            </a:r>
            <a:r>
              <a:rPr dirty="0" sz="2700" spc="150">
                <a:latin typeface="Lucida Sans Unicode"/>
                <a:cs typeface="Lucida Sans Unicode"/>
              </a:rPr>
              <a:t>development </a:t>
            </a:r>
            <a:r>
              <a:rPr dirty="0" sz="2700" spc="155">
                <a:latin typeface="Lucida Sans Unicode"/>
                <a:cs typeface="Lucida Sans Unicode"/>
              </a:rPr>
              <a:t> </a:t>
            </a:r>
            <a:r>
              <a:rPr dirty="0" sz="2700" spc="40">
                <a:latin typeface="Lucida Sans Unicode"/>
                <a:cs typeface="Lucida Sans Unicode"/>
              </a:rPr>
              <a:t>tools,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155">
                <a:latin typeface="Lucida Sans Unicode"/>
                <a:cs typeface="Lucida Sans Unicode"/>
              </a:rPr>
              <a:t>and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185">
                <a:latin typeface="Lucida Sans Unicode"/>
                <a:cs typeface="Lucida Sans Unicode"/>
              </a:rPr>
              <a:t>a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140">
                <a:latin typeface="Lucida Sans Unicode"/>
                <a:cs typeface="Lucida Sans Unicode"/>
              </a:rPr>
              <a:t>vast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110">
                <a:latin typeface="Lucida Sans Unicode"/>
                <a:cs typeface="Lucida Sans Unicode"/>
              </a:rPr>
              <a:t>array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114">
                <a:latin typeface="Lucida Sans Unicode"/>
                <a:cs typeface="Lucida Sans Unicode"/>
              </a:rPr>
              <a:t>of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150">
                <a:latin typeface="Lucida Sans Unicode"/>
                <a:cs typeface="Lucida Sans Unicode"/>
              </a:rPr>
              <a:t>software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40">
                <a:latin typeface="Lucida Sans Unicode"/>
                <a:cs typeface="Lucida Sans Unicode"/>
              </a:rPr>
              <a:t>libraries,</a:t>
            </a:r>
            <a:r>
              <a:rPr dirty="0" sz="2700" spc="-130">
                <a:latin typeface="Lucida Sans Unicode"/>
                <a:cs typeface="Lucida Sans Unicode"/>
              </a:rPr>
              <a:t> </a:t>
            </a:r>
            <a:r>
              <a:rPr dirty="0" sz="2700" spc="95">
                <a:latin typeface="Lucida Sans Unicode"/>
                <a:cs typeface="Lucida Sans Unicode"/>
              </a:rPr>
              <a:t>making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45">
                <a:latin typeface="Lucida Sans Unicode"/>
                <a:cs typeface="Lucida Sans Unicode"/>
              </a:rPr>
              <a:t>it</a:t>
            </a:r>
            <a:r>
              <a:rPr dirty="0" sz="2700" spc="-135">
                <a:latin typeface="Lucida Sans Unicode"/>
                <a:cs typeface="Lucida Sans Unicode"/>
              </a:rPr>
              <a:t> </a:t>
            </a:r>
            <a:r>
              <a:rPr dirty="0" sz="2700" spc="185">
                <a:latin typeface="Lucida Sans Unicode"/>
                <a:cs typeface="Lucida Sans Unicode"/>
              </a:rPr>
              <a:t>a </a:t>
            </a:r>
            <a:r>
              <a:rPr dirty="0" sz="2700" spc="190">
                <a:latin typeface="Lucida Sans Unicode"/>
                <a:cs typeface="Lucida Sans Unicode"/>
              </a:rPr>
              <a:t> </a:t>
            </a:r>
            <a:r>
              <a:rPr dirty="0" sz="2700" spc="145">
                <a:latin typeface="Lucida Sans Unicode"/>
                <a:cs typeface="Lucida Sans Unicode"/>
              </a:rPr>
              <a:t>preferred </a:t>
            </a:r>
            <a:r>
              <a:rPr dirty="0" sz="2700" spc="120">
                <a:latin typeface="Lucida Sans Unicode"/>
                <a:cs typeface="Lucida Sans Unicode"/>
              </a:rPr>
              <a:t>platform </a:t>
            </a:r>
            <a:r>
              <a:rPr dirty="0" sz="2700" spc="95">
                <a:latin typeface="Lucida Sans Unicode"/>
                <a:cs typeface="Lucida Sans Unicode"/>
              </a:rPr>
              <a:t>for </a:t>
            </a:r>
            <a:r>
              <a:rPr dirty="0" sz="2700" spc="135">
                <a:latin typeface="Lucida Sans Unicode"/>
                <a:cs typeface="Lucida Sans Unicode"/>
              </a:rPr>
              <a:t>coding </a:t>
            </a:r>
            <a:r>
              <a:rPr dirty="0" sz="2700" spc="155">
                <a:latin typeface="Lucida Sans Unicode"/>
                <a:cs typeface="Lucida Sans Unicode"/>
              </a:rPr>
              <a:t>and </a:t>
            </a:r>
            <a:r>
              <a:rPr dirty="0" sz="2700" spc="60">
                <a:latin typeface="Lucida Sans Unicode"/>
                <a:cs typeface="Lucida Sans Unicode"/>
              </a:rPr>
              <a:t>building </a:t>
            </a:r>
            <a:r>
              <a:rPr dirty="0" sz="2700" spc="114">
                <a:latin typeface="Lucida Sans Unicode"/>
                <a:cs typeface="Lucida Sans Unicode"/>
              </a:rPr>
              <a:t>diverse </a:t>
            </a:r>
            <a:r>
              <a:rPr dirty="0" sz="2700" spc="120">
                <a:latin typeface="Lucida Sans Unicode"/>
                <a:cs typeface="Lucida Sans Unicode"/>
              </a:rPr>
              <a:t> </a:t>
            </a:r>
            <a:r>
              <a:rPr dirty="0" sz="2700" spc="85">
                <a:latin typeface="Lucida Sans Unicode"/>
                <a:cs typeface="Lucida Sans Unicode"/>
              </a:rPr>
              <a:t>applications.</a:t>
            </a:r>
            <a:endParaRPr sz="2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18870" rIns="0" bIns="0" rtlCol="0" vert="horz">
            <a:spAutoFit/>
          </a:bodyPr>
          <a:lstStyle/>
          <a:p>
            <a:pPr marL="1870710">
              <a:lnSpc>
                <a:spcPct val="100000"/>
              </a:lnSpc>
              <a:spcBef>
                <a:spcPts val="8810"/>
              </a:spcBef>
            </a:pPr>
            <a:r>
              <a:rPr dirty="0" spc="-400"/>
              <a:t>O</a:t>
            </a:r>
            <a:r>
              <a:rPr dirty="0" spc="-195"/>
              <a:t>R</a:t>
            </a:r>
            <a:r>
              <a:rPr dirty="0" spc="1535"/>
              <a:t>A</a:t>
            </a:r>
            <a:r>
              <a:rPr dirty="0" spc="-140"/>
              <a:t>C</a:t>
            </a:r>
            <a:r>
              <a:rPr dirty="0" spc="1025"/>
              <a:t>L</a:t>
            </a:r>
            <a:r>
              <a:rPr dirty="0" spc="-330"/>
              <a:t>E</a:t>
            </a:r>
            <a:r>
              <a:rPr dirty="0" spc="-955"/>
              <a:t> </a:t>
            </a:r>
            <a:r>
              <a:rPr dirty="0" spc="850"/>
              <a:t>W</a:t>
            </a:r>
            <a:r>
              <a:rPr dirty="0" spc="605"/>
              <a:t>M</a:t>
            </a:r>
          </a:p>
          <a:p>
            <a:pPr marL="3920490" marR="406400">
              <a:lnSpc>
                <a:spcPct val="114999"/>
              </a:lnSpc>
              <a:spcBef>
                <a:spcPts val="1210"/>
              </a:spcBef>
            </a:pPr>
            <a:r>
              <a:rPr dirty="0" sz="2500" spc="60">
                <a:latin typeface="Lucida Sans Unicode"/>
                <a:cs typeface="Lucida Sans Unicode"/>
              </a:rPr>
              <a:t>VirtualBox</a:t>
            </a:r>
            <a:r>
              <a:rPr dirty="0" sz="2500" spc="-125">
                <a:latin typeface="Lucida Sans Unicode"/>
                <a:cs typeface="Lucida Sans Unicode"/>
              </a:rPr>
              <a:t> </a:t>
            </a:r>
            <a:r>
              <a:rPr dirty="0" sz="2500" spc="15">
                <a:latin typeface="Lucida Sans Unicode"/>
                <a:cs typeface="Lucida Sans Unicode"/>
              </a:rPr>
              <a:t>is</a:t>
            </a:r>
            <a:r>
              <a:rPr dirty="0" sz="2500" spc="-120">
                <a:latin typeface="Lucida Sans Unicode"/>
                <a:cs typeface="Lucida Sans Unicode"/>
              </a:rPr>
              <a:t> </a:t>
            </a:r>
            <a:r>
              <a:rPr dirty="0" sz="2500" spc="175">
                <a:latin typeface="Lucida Sans Unicode"/>
                <a:cs typeface="Lucida Sans Unicode"/>
              </a:rPr>
              <a:t>a</a:t>
            </a:r>
            <a:r>
              <a:rPr dirty="0" sz="2500" spc="-125">
                <a:latin typeface="Lucida Sans Unicode"/>
                <a:cs typeface="Lucida Sans Unicode"/>
              </a:rPr>
              <a:t> </a:t>
            </a:r>
            <a:r>
              <a:rPr dirty="0" sz="2500" spc="110">
                <a:latin typeface="Lucida Sans Unicode"/>
                <a:cs typeface="Lucida Sans Unicode"/>
              </a:rPr>
              <a:t>powerful</a:t>
            </a:r>
            <a:r>
              <a:rPr dirty="0" sz="2500" spc="-120">
                <a:latin typeface="Lucida Sans Unicode"/>
                <a:cs typeface="Lucida Sans Unicode"/>
              </a:rPr>
              <a:t> </a:t>
            </a:r>
            <a:r>
              <a:rPr dirty="0" sz="2500" spc="50">
                <a:latin typeface="Lucida Sans Unicode"/>
                <a:cs typeface="Lucida Sans Unicode"/>
              </a:rPr>
              <a:t>virtualization</a:t>
            </a:r>
            <a:r>
              <a:rPr dirty="0" sz="2500" spc="-120">
                <a:latin typeface="Lucida Sans Unicode"/>
                <a:cs typeface="Lucida Sans Unicode"/>
              </a:rPr>
              <a:t> </a:t>
            </a:r>
            <a:r>
              <a:rPr dirty="0" sz="2500" spc="150">
                <a:latin typeface="Lucida Sans Unicode"/>
                <a:cs typeface="Lucida Sans Unicode"/>
              </a:rPr>
              <a:t>product</a:t>
            </a:r>
            <a:r>
              <a:rPr dirty="0" sz="2500" spc="-125">
                <a:latin typeface="Lucida Sans Unicode"/>
                <a:cs typeface="Lucida Sans Unicode"/>
              </a:rPr>
              <a:t> </a:t>
            </a:r>
            <a:r>
              <a:rPr dirty="0" sz="2500" spc="95">
                <a:latin typeface="Lucida Sans Unicode"/>
                <a:cs typeface="Lucida Sans Unicode"/>
              </a:rPr>
              <a:t>for </a:t>
            </a:r>
            <a:r>
              <a:rPr dirty="0" sz="2500" spc="-775">
                <a:latin typeface="Lucida Sans Unicode"/>
                <a:cs typeface="Lucida Sans Unicode"/>
              </a:rPr>
              <a:t> </a:t>
            </a:r>
            <a:r>
              <a:rPr dirty="0" sz="2500" spc="120">
                <a:latin typeface="Lucida Sans Unicode"/>
                <a:cs typeface="Lucida Sans Unicode"/>
              </a:rPr>
              <a:t>enterprise</a:t>
            </a:r>
            <a:r>
              <a:rPr dirty="0" sz="2500" spc="-130">
                <a:latin typeface="Lucida Sans Unicode"/>
                <a:cs typeface="Lucida Sans Unicode"/>
              </a:rPr>
              <a:t> </a:t>
            </a:r>
            <a:r>
              <a:rPr dirty="0" sz="2500" spc="135">
                <a:latin typeface="Lucida Sans Unicode"/>
                <a:cs typeface="Lucida Sans Unicode"/>
              </a:rPr>
              <a:t>as</a:t>
            </a:r>
            <a:r>
              <a:rPr dirty="0" sz="2500" spc="-125">
                <a:latin typeface="Lucida Sans Unicode"/>
                <a:cs typeface="Lucida Sans Unicode"/>
              </a:rPr>
              <a:t> </a:t>
            </a:r>
            <a:r>
              <a:rPr dirty="0" sz="2500" spc="75">
                <a:latin typeface="Lucida Sans Unicode"/>
                <a:cs typeface="Lucida Sans Unicode"/>
              </a:rPr>
              <a:t>well</a:t>
            </a:r>
            <a:r>
              <a:rPr dirty="0" sz="2500" spc="-125">
                <a:latin typeface="Lucida Sans Unicode"/>
                <a:cs typeface="Lucida Sans Unicode"/>
              </a:rPr>
              <a:t> </a:t>
            </a:r>
            <a:r>
              <a:rPr dirty="0" sz="2500" spc="135">
                <a:latin typeface="Lucida Sans Unicode"/>
                <a:cs typeface="Lucida Sans Unicode"/>
              </a:rPr>
              <a:t>as</a:t>
            </a:r>
            <a:r>
              <a:rPr dirty="0" sz="2500" spc="-125">
                <a:latin typeface="Lucida Sans Unicode"/>
                <a:cs typeface="Lucida Sans Unicode"/>
              </a:rPr>
              <a:t> </a:t>
            </a:r>
            <a:r>
              <a:rPr dirty="0" sz="2500" spc="160">
                <a:latin typeface="Lucida Sans Unicode"/>
                <a:cs typeface="Lucida Sans Unicode"/>
              </a:rPr>
              <a:t>home</a:t>
            </a:r>
            <a:r>
              <a:rPr dirty="0" sz="2500" spc="-130">
                <a:latin typeface="Lucida Sans Unicode"/>
                <a:cs typeface="Lucida Sans Unicode"/>
              </a:rPr>
              <a:t> </a:t>
            </a:r>
            <a:r>
              <a:rPr dirty="0" sz="2500" spc="50">
                <a:latin typeface="Lucida Sans Unicode"/>
                <a:cs typeface="Lucida Sans Unicode"/>
              </a:rPr>
              <a:t>use.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1019" y="6165621"/>
            <a:ext cx="8903970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First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Lucida Sans Unicode"/>
                <a:cs typeface="Lucida Sans Unicode"/>
              </a:rPr>
              <a:t>all,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215">
                <a:solidFill>
                  <a:srgbClr val="FFFFFF"/>
                </a:solidFill>
                <a:latin typeface="Lucida Sans Unicode"/>
                <a:cs typeface="Lucida Sans Unicode"/>
              </a:rPr>
              <a:t>we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75">
                <a:solidFill>
                  <a:srgbClr val="FFFFFF"/>
                </a:solidFill>
                <a:latin typeface="Lucida Sans Unicode"/>
                <a:cs typeface="Lucida Sans Unicode"/>
              </a:rPr>
              <a:t>need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25">
                <a:solidFill>
                  <a:srgbClr val="FFFFFF"/>
                </a:solidFill>
                <a:latin typeface="Lucida Sans Unicode"/>
                <a:cs typeface="Lucida Sans Unicode"/>
              </a:rPr>
              <a:t>download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5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Lucida Sans Unicode"/>
                <a:cs typeface="Lucida Sans Unicode"/>
              </a:rPr>
              <a:t>customize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Lucida Sans Unicode"/>
                <a:cs typeface="Lucida Sans Unicode"/>
              </a:rPr>
              <a:t>it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dirty="0" sz="2500" spc="-77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Lucida Sans Unicode"/>
                <a:cs typeface="Lucida Sans Unicode"/>
              </a:rPr>
              <a:t>work</a:t>
            </a:r>
            <a:r>
              <a:rPr dirty="0" sz="2500" spc="-13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with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Lucida Sans Unicode"/>
                <a:cs typeface="Lucida Sans Unicode"/>
              </a:rPr>
              <a:t>virtual</a:t>
            </a:r>
            <a:r>
              <a:rPr dirty="0" sz="2500" spc="-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Lucida Sans Unicode"/>
                <a:cs typeface="Lucida Sans Unicode"/>
              </a:rPr>
              <a:t>machines.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700" y="754037"/>
            <a:ext cx="16230600" cy="303530"/>
            <a:chOff x="1028700" y="754037"/>
            <a:chExt cx="16230600" cy="303530"/>
          </a:xfrm>
        </p:grpSpPr>
        <p:sp>
          <p:nvSpPr>
            <p:cNvPr id="3" name="object 3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405474" y="782613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10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2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2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6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28586" y="782612"/>
              <a:ext cx="782320" cy="123189"/>
            </a:xfrm>
            <a:custGeom>
              <a:avLst/>
              <a:gdLst/>
              <a:ahLst/>
              <a:cxnLst/>
              <a:rect l="l" t="t" r="r" b="b"/>
              <a:pathLst>
                <a:path w="782320" h="123190">
                  <a:moveTo>
                    <a:pt x="0" y="0"/>
                  </a:moveTo>
                  <a:lnTo>
                    <a:pt x="658799" y="0"/>
                  </a:lnTo>
                  <a:lnTo>
                    <a:pt x="682908" y="2385"/>
                  </a:lnTo>
                  <a:lnTo>
                    <a:pt x="727043" y="20666"/>
                  </a:lnTo>
                  <a:lnTo>
                    <a:pt x="761139" y="54762"/>
                  </a:lnTo>
                  <a:lnTo>
                    <a:pt x="779420" y="98897"/>
                  </a:lnTo>
                  <a:lnTo>
                    <a:pt x="781762" y="122574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8811" y="877476"/>
              <a:ext cx="180113" cy="179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32400" y="807922"/>
              <a:ext cx="22860" cy="191135"/>
            </a:xfrm>
            <a:custGeom>
              <a:avLst/>
              <a:gdLst/>
              <a:ahLst/>
              <a:cxnLst/>
              <a:rect l="l" t="t" r="r" b="b"/>
              <a:pathLst>
                <a:path w="22860" h="191134">
                  <a:moveTo>
                    <a:pt x="16827" y="190923"/>
                  </a:moveTo>
                  <a:lnTo>
                    <a:pt x="9207" y="184675"/>
                  </a:lnTo>
                  <a:lnTo>
                    <a:pt x="3133" y="177268"/>
                  </a:lnTo>
                </a:path>
                <a:path w="22860" h="191134">
                  <a:moveTo>
                    <a:pt x="0" y="21947"/>
                  </a:moveTo>
                  <a:lnTo>
                    <a:pt x="9207" y="10718"/>
                  </a:lnTo>
                  <a:lnTo>
                    <a:pt x="22279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/>
          <p:nvPr/>
        </p:nvSpPr>
        <p:spPr>
          <a:xfrm>
            <a:off x="1028700" y="5613680"/>
            <a:ext cx="7910195" cy="3209290"/>
          </a:xfrm>
          <a:custGeom>
            <a:avLst/>
            <a:gdLst/>
            <a:ahLst/>
            <a:cxnLst/>
            <a:rect l="l" t="t" r="r" b="b"/>
            <a:pathLst>
              <a:path w="7910195" h="3209290">
                <a:moveTo>
                  <a:pt x="7424351" y="3209052"/>
                </a:moveTo>
                <a:lnTo>
                  <a:pt x="485769" y="3209052"/>
                </a:lnTo>
                <a:lnTo>
                  <a:pt x="438991" y="3206828"/>
                </a:lnTo>
                <a:lnTo>
                  <a:pt x="393466" y="3200293"/>
                </a:lnTo>
                <a:lnTo>
                  <a:pt x="349403" y="3189649"/>
                </a:lnTo>
                <a:lnTo>
                  <a:pt x="307004" y="3175101"/>
                </a:lnTo>
                <a:lnTo>
                  <a:pt x="266475" y="3156851"/>
                </a:lnTo>
                <a:lnTo>
                  <a:pt x="228018" y="3135105"/>
                </a:lnTo>
                <a:lnTo>
                  <a:pt x="191838" y="3110064"/>
                </a:lnTo>
                <a:lnTo>
                  <a:pt x="158137" y="3081933"/>
                </a:lnTo>
                <a:lnTo>
                  <a:pt x="127119" y="3050915"/>
                </a:lnTo>
                <a:lnTo>
                  <a:pt x="98988" y="3017214"/>
                </a:lnTo>
                <a:lnTo>
                  <a:pt x="73947" y="2981033"/>
                </a:lnTo>
                <a:lnTo>
                  <a:pt x="52200" y="2942576"/>
                </a:lnTo>
                <a:lnTo>
                  <a:pt x="33951" y="2902047"/>
                </a:lnTo>
                <a:lnTo>
                  <a:pt x="19402" y="2859649"/>
                </a:lnTo>
                <a:lnTo>
                  <a:pt x="8759" y="2815586"/>
                </a:lnTo>
                <a:lnTo>
                  <a:pt x="2223" y="2770061"/>
                </a:lnTo>
                <a:lnTo>
                  <a:pt x="0" y="2723277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7"/>
                </a:lnTo>
                <a:lnTo>
                  <a:pt x="127119" y="158136"/>
                </a:lnTo>
                <a:lnTo>
                  <a:pt x="158137" y="127119"/>
                </a:lnTo>
                <a:lnTo>
                  <a:pt x="191838" y="98987"/>
                </a:lnTo>
                <a:lnTo>
                  <a:pt x="228018" y="73947"/>
                </a:lnTo>
                <a:lnTo>
                  <a:pt x="266475" y="52200"/>
                </a:lnTo>
                <a:lnTo>
                  <a:pt x="307004" y="33950"/>
                </a:lnTo>
                <a:lnTo>
                  <a:pt x="349403" y="19402"/>
                </a:lnTo>
                <a:lnTo>
                  <a:pt x="393466" y="8758"/>
                </a:lnTo>
                <a:lnTo>
                  <a:pt x="438991" y="2223"/>
                </a:lnTo>
                <a:lnTo>
                  <a:pt x="485768" y="0"/>
                </a:lnTo>
                <a:lnTo>
                  <a:pt x="7424352" y="0"/>
                </a:lnTo>
                <a:lnTo>
                  <a:pt x="7471128" y="2223"/>
                </a:lnTo>
                <a:lnTo>
                  <a:pt x="7516654" y="8758"/>
                </a:lnTo>
                <a:lnTo>
                  <a:pt x="7560717" y="19402"/>
                </a:lnTo>
                <a:lnTo>
                  <a:pt x="7603115" y="33950"/>
                </a:lnTo>
                <a:lnTo>
                  <a:pt x="7643644" y="52200"/>
                </a:lnTo>
                <a:lnTo>
                  <a:pt x="7682101" y="73947"/>
                </a:lnTo>
                <a:lnTo>
                  <a:pt x="7718282" y="98987"/>
                </a:lnTo>
                <a:lnTo>
                  <a:pt x="7751983" y="127119"/>
                </a:lnTo>
                <a:lnTo>
                  <a:pt x="7783001" y="158136"/>
                </a:lnTo>
                <a:lnTo>
                  <a:pt x="7811132" y="191837"/>
                </a:lnTo>
                <a:lnTo>
                  <a:pt x="7836173" y="228018"/>
                </a:lnTo>
                <a:lnTo>
                  <a:pt x="7857919" y="266475"/>
                </a:lnTo>
                <a:lnTo>
                  <a:pt x="7876169" y="307004"/>
                </a:lnTo>
                <a:lnTo>
                  <a:pt x="7890717" y="349402"/>
                </a:lnTo>
                <a:lnTo>
                  <a:pt x="7901361" y="393466"/>
                </a:lnTo>
                <a:lnTo>
                  <a:pt x="7907896" y="438991"/>
                </a:lnTo>
                <a:lnTo>
                  <a:pt x="7909812" y="479302"/>
                </a:lnTo>
                <a:lnTo>
                  <a:pt x="7909812" y="2729749"/>
                </a:lnTo>
                <a:lnTo>
                  <a:pt x="7907896" y="2770061"/>
                </a:lnTo>
                <a:lnTo>
                  <a:pt x="7901361" y="2815586"/>
                </a:lnTo>
                <a:lnTo>
                  <a:pt x="7890717" y="2859649"/>
                </a:lnTo>
                <a:lnTo>
                  <a:pt x="7876169" y="2902047"/>
                </a:lnTo>
                <a:lnTo>
                  <a:pt x="7857919" y="2942576"/>
                </a:lnTo>
                <a:lnTo>
                  <a:pt x="7836173" y="2981033"/>
                </a:lnTo>
                <a:lnTo>
                  <a:pt x="7811132" y="3017214"/>
                </a:lnTo>
                <a:lnTo>
                  <a:pt x="7783001" y="3050915"/>
                </a:lnTo>
                <a:lnTo>
                  <a:pt x="7751983" y="3081933"/>
                </a:lnTo>
                <a:lnTo>
                  <a:pt x="7718282" y="3110064"/>
                </a:lnTo>
                <a:lnTo>
                  <a:pt x="7682101" y="3135105"/>
                </a:lnTo>
                <a:lnTo>
                  <a:pt x="7643644" y="3156851"/>
                </a:lnTo>
                <a:lnTo>
                  <a:pt x="7603115" y="3175101"/>
                </a:lnTo>
                <a:lnTo>
                  <a:pt x="7560717" y="3189649"/>
                </a:lnTo>
                <a:lnTo>
                  <a:pt x="7516654" y="3200293"/>
                </a:lnTo>
                <a:lnTo>
                  <a:pt x="7471128" y="3206828"/>
                </a:lnTo>
                <a:lnTo>
                  <a:pt x="7424351" y="3209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349181" y="5613680"/>
            <a:ext cx="7910195" cy="3209290"/>
          </a:xfrm>
          <a:custGeom>
            <a:avLst/>
            <a:gdLst/>
            <a:ahLst/>
            <a:cxnLst/>
            <a:rect l="l" t="t" r="r" b="b"/>
            <a:pathLst>
              <a:path w="7910194" h="3209290">
                <a:moveTo>
                  <a:pt x="7424350" y="3209052"/>
                </a:moveTo>
                <a:lnTo>
                  <a:pt x="485769" y="3209052"/>
                </a:lnTo>
                <a:lnTo>
                  <a:pt x="438991" y="3206828"/>
                </a:lnTo>
                <a:lnTo>
                  <a:pt x="393466" y="3200293"/>
                </a:lnTo>
                <a:lnTo>
                  <a:pt x="349403" y="3189649"/>
                </a:lnTo>
                <a:lnTo>
                  <a:pt x="307005" y="3175101"/>
                </a:lnTo>
                <a:lnTo>
                  <a:pt x="266475" y="3156851"/>
                </a:lnTo>
                <a:lnTo>
                  <a:pt x="228019" y="3135105"/>
                </a:lnTo>
                <a:lnTo>
                  <a:pt x="191838" y="3110064"/>
                </a:lnTo>
                <a:lnTo>
                  <a:pt x="158137" y="3081933"/>
                </a:lnTo>
                <a:lnTo>
                  <a:pt x="127119" y="3050915"/>
                </a:lnTo>
                <a:lnTo>
                  <a:pt x="98988" y="3017214"/>
                </a:lnTo>
                <a:lnTo>
                  <a:pt x="73947" y="2981033"/>
                </a:lnTo>
                <a:lnTo>
                  <a:pt x="52200" y="2942576"/>
                </a:lnTo>
                <a:lnTo>
                  <a:pt x="33951" y="2902047"/>
                </a:lnTo>
                <a:lnTo>
                  <a:pt x="19402" y="2859649"/>
                </a:lnTo>
                <a:lnTo>
                  <a:pt x="8759" y="2815586"/>
                </a:lnTo>
                <a:lnTo>
                  <a:pt x="2223" y="2770061"/>
                </a:lnTo>
                <a:lnTo>
                  <a:pt x="0" y="2723277"/>
                </a:lnTo>
                <a:lnTo>
                  <a:pt x="0" y="485774"/>
                </a:lnTo>
                <a:lnTo>
                  <a:pt x="2223" y="438991"/>
                </a:lnTo>
                <a:lnTo>
                  <a:pt x="8759" y="393466"/>
                </a:lnTo>
                <a:lnTo>
                  <a:pt x="19402" y="349402"/>
                </a:lnTo>
                <a:lnTo>
                  <a:pt x="33951" y="307004"/>
                </a:lnTo>
                <a:lnTo>
                  <a:pt x="52200" y="266475"/>
                </a:lnTo>
                <a:lnTo>
                  <a:pt x="73947" y="228018"/>
                </a:lnTo>
                <a:lnTo>
                  <a:pt x="98988" y="191837"/>
                </a:lnTo>
                <a:lnTo>
                  <a:pt x="127119" y="158136"/>
                </a:lnTo>
                <a:lnTo>
                  <a:pt x="158137" y="127119"/>
                </a:lnTo>
                <a:lnTo>
                  <a:pt x="191838" y="98987"/>
                </a:lnTo>
                <a:lnTo>
                  <a:pt x="228019" y="73947"/>
                </a:lnTo>
                <a:lnTo>
                  <a:pt x="266475" y="52200"/>
                </a:lnTo>
                <a:lnTo>
                  <a:pt x="307005" y="33950"/>
                </a:lnTo>
                <a:lnTo>
                  <a:pt x="349403" y="19402"/>
                </a:lnTo>
                <a:lnTo>
                  <a:pt x="393466" y="8758"/>
                </a:lnTo>
                <a:lnTo>
                  <a:pt x="438991" y="2223"/>
                </a:lnTo>
                <a:lnTo>
                  <a:pt x="485768" y="0"/>
                </a:lnTo>
                <a:lnTo>
                  <a:pt x="7424351" y="0"/>
                </a:lnTo>
                <a:lnTo>
                  <a:pt x="7471128" y="2223"/>
                </a:lnTo>
                <a:lnTo>
                  <a:pt x="7516653" y="8758"/>
                </a:lnTo>
                <a:lnTo>
                  <a:pt x="7560716" y="19402"/>
                </a:lnTo>
                <a:lnTo>
                  <a:pt x="7603115" y="33950"/>
                </a:lnTo>
                <a:lnTo>
                  <a:pt x="7643644" y="52200"/>
                </a:lnTo>
                <a:lnTo>
                  <a:pt x="7682100" y="73947"/>
                </a:lnTo>
                <a:lnTo>
                  <a:pt x="7718281" y="98987"/>
                </a:lnTo>
                <a:lnTo>
                  <a:pt x="7751982" y="127119"/>
                </a:lnTo>
                <a:lnTo>
                  <a:pt x="7783000" y="158136"/>
                </a:lnTo>
                <a:lnTo>
                  <a:pt x="7811131" y="191837"/>
                </a:lnTo>
                <a:lnTo>
                  <a:pt x="7836172" y="228018"/>
                </a:lnTo>
                <a:lnTo>
                  <a:pt x="7857919" y="266475"/>
                </a:lnTo>
                <a:lnTo>
                  <a:pt x="7876168" y="307004"/>
                </a:lnTo>
                <a:lnTo>
                  <a:pt x="7890716" y="349402"/>
                </a:lnTo>
                <a:lnTo>
                  <a:pt x="7901360" y="393466"/>
                </a:lnTo>
                <a:lnTo>
                  <a:pt x="7907896" y="438991"/>
                </a:lnTo>
                <a:lnTo>
                  <a:pt x="7909811" y="479291"/>
                </a:lnTo>
                <a:lnTo>
                  <a:pt x="7909811" y="2729760"/>
                </a:lnTo>
                <a:lnTo>
                  <a:pt x="7907896" y="2770061"/>
                </a:lnTo>
                <a:lnTo>
                  <a:pt x="7901360" y="2815586"/>
                </a:lnTo>
                <a:lnTo>
                  <a:pt x="7890716" y="2859649"/>
                </a:lnTo>
                <a:lnTo>
                  <a:pt x="7876168" y="2902047"/>
                </a:lnTo>
                <a:lnTo>
                  <a:pt x="7857919" y="2942576"/>
                </a:lnTo>
                <a:lnTo>
                  <a:pt x="7836172" y="2981033"/>
                </a:lnTo>
                <a:lnTo>
                  <a:pt x="7811131" y="3017214"/>
                </a:lnTo>
                <a:lnTo>
                  <a:pt x="7783000" y="3050915"/>
                </a:lnTo>
                <a:lnTo>
                  <a:pt x="7751982" y="3081933"/>
                </a:lnTo>
                <a:lnTo>
                  <a:pt x="7718281" y="3110064"/>
                </a:lnTo>
                <a:lnTo>
                  <a:pt x="7682100" y="3135105"/>
                </a:lnTo>
                <a:lnTo>
                  <a:pt x="7643644" y="3156851"/>
                </a:lnTo>
                <a:lnTo>
                  <a:pt x="7603115" y="3175101"/>
                </a:lnTo>
                <a:lnTo>
                  <a:pt x="7560716" y="3189649"/>
                </a:lnTo>
                <a:lnTo>
                  <a:pt x="7516653" y="3200293"/>
                </a:lnTo>
                <a:lnTo>
                  <a:pt x="7471128" y="3206828"/>
                </a:lnTo>
                <a:lnTo>
                  <a:pt x="7424350" y="32090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691123" y="5143500"/>
            <a:ext cx="5347335" cy="940435"/>
          </a:xfrm>
          <a:custGeom>
            <a:avLst/>
            <a:gdLst/>
            <a:ahLst/>
            <a:cxnLst/>
            <a:rect l="l" t="t" r="r" b="b"/>
            <a:pathLst>
              <a:path w="5347334" h="940435">
                <a:moveTo>
                  <a:pt x="5061475" y="940362"/>
                </a:moveTo>
                <a:lnTo>
                  <a:pt x="285748" y="940362"/>
                </a:lnTo>
                <a:lnTo>
                  <a:pt x="239399" y="936622"/>
                </a:lnTo>
                <a:lnTo>
                  <a:pt x="195430" y="925794"/>
                </a:lnTo>
                <a:lnTo>
                  <a:pt x="154431" y="908467"/>
                </a:lnTo>
                <a:lnTo>
                  <a:pt x="116989" y="885228"/>
                </a:lnTo>
                <a:lnTo>
                  <a:pt x="83694" y="856667"/>
                </a:lnTo>
                <a:lnTo>
                  <a:pt x="55133" y="823372"/>
                </a:lnTo>
                <a:lnTo>
                  <a:pt x="31894" y="785930"/>
                </a:lnTo>
                <a:lnTo>
                  <a:pt x="14567" y="744931"/>
                </a:lnTo>
                <a:lnTo>
                  <a:pt x="3739" y="700962"/>
                </a:lnTo>
                <a:lnTo>
                  <a:pt x="0" y="654613"/>
                </a:lnTo>
                <a:lnTo>
                  <a:pt x="0" y="285748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3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5061473" y="0"/>
                </a:lnTo>
                <a:lnTo>
                  <a:pt x="5107823" y="3739"/>
                </a:lnTo>
                <a:lnTo>
                  <a:pt x="5151792" y="14567"/>
                </a:lnTo>
                <a:lnTo>
                  <a:pt x="5192792" y="31894"/>
                </a:lnTo>
                <a:lnTo>
                  <a:pt x="5230233" y="55133"/>
                </a:lnTo>
                <a:lnTo>
                  <a:pt x="5263529" y="83694"/>
                </a:lnTo>
                <a:lnTo>
                  <a:pt x="5292090" y="116989"/>
                </a:lnTo>
                <a:lnTo>
                  <a:pt x="5315328" y="154431"/>
                </a:lnTo>
                <a:lnTo>
                  <a:pt x="5332655" y="195430"/>
                </a:lnTo>
                <a:lnTo>
                  <a:pt x="5343483" y="239399"/>
                </a:lnTo>
                <a:lnTo>
                  <a:pt x="5347223" y="285748"/>
                </a:lnTo>
                <a:lnTo>
                  <a:pt x="5347223" y="654613"/>
                </a:lnTo>
                <a:lnTo>
                  <a:pt x="5343483" y="700962"/>
                </a:lnTo>
                <a:lnTo>
                  <a:pt x="5332655" y="744931"/>
                </a:lnTo>
                <a:lnTo>
                  <a:pt x="5315328" y="785930"/>
                </a:lnTo>
                <a:lnTo>
                  <a:pt x="5292090" y="823372"/>
                </a:lnTo>
                <a:lnTo>
                  <a:pt x="5263529" y="856667"/>
                </a:lnTo>
                <a:lnTo>
                  <a:pt x="5230233" y="885228"/>
                </a:lnTo>
                <a:lnTo>
                  <a:pt x="5192792" y="908467"/>
                </a:lnTo>
                <a:lnTo>
                  <a:pt x="5151792" y="925794"/>
                </a:lnTo>
                <a:lnTo>
                  <a:pt x="5107823" y="936622"/>
                </a:lnTo>
                <a:lnTo>
                  <a:pt x="5061475" y="940362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011603" y="5143500"/>
            <a:ext cx="5347335" cy="940435"/>
          </a:xfrm>
          <a:custGeom>
            <a:avLst/>
            <a:gdLst/>
            <a:ahLst/>
            <a:cxnLst/>
            <a:rect l="l" t="t" r="r" b="b"/>
            <a:pathLst>
              <a:path w="5347334" h="940435">
                <a:moveTo>
                  <a:pt x="5061474" y="940362"/>
                </a:moveTo>
                <a:lnTo>
                  <a:pt x="285748" y="940362"/>
                </a:lnTo>
                <a:lnTo>
                  <a:pt x="239399" y="936622"/>
                </a:lnTo>
                <a:lnTo>
                  <a:pt x="195430" y="925794"/>
                </a:lnTo>
                <a:lnTo>
                  <a:pt x="154431" y="908467"/>
                </a:lnTo>
                <a:lnTo>
                  <a:pt x="116989" y="885228"/>
                </a:lnTo>
                <a:lnTo>
                  <a:pt x="83694" y="856667"/>
                </a:lnTo>
                <a:lnTo>
                  <a:pt x="55132" y="823372"/>
                </a:lnTo>
                <a:lnTo>
                  <a:pt x="31894" y="785930"/>
                </a:lnTo>
                <a:lnTo>
                  <a:pt x="14567" y="744931"/>
                </a:lnTo>
                <a:lnTo>
                  <a:pt x="3739" y="700962"/>
                </a:lnTo>
                <a:lnTo>
                  <a:pt x="0" y="654615"/>
                </a:lnTo>
                <a:lnTo>
                  <a:pt x="0" y="285746"/>
                </a:lnTo>
                <a:lnTo>
                  <a:pt x="3739" y="239399"/>
                </a:lnTo>
                <a:lnTo>
                  <a:pt x="14567" y="195430"/>
                </a:lnTo>
                <a:lnTo>
                  <a:pt x="31894" y="154431"/>
                </a:lnTo>
                <a:lnTo>
                  <a:pt x="55132" y="116989"/>
                </a:lnTo>
                <a:lnTo>
                  <a:pt x="83694" y="83694"/>
                </a:lnTo>
                <a:lnTo>
                  <a:pt x="116989" y="55133"/>
                </a:lnTo>
                <a:lnTo>
                  <a:pt x="154431" y="31894"/>
                </a:lnTo>
                <a:lnTo>
                  <a:pt x="195430" y="14567"/>
                </a:lnTo>
                <a:lnTo>
                  <a:pt x="239399" y="3739"/>
                </a:lnTo>
                <a:lnTo>
                  <a:pt x="285749" y="0"/>
                </a:lnTo>
                <a:lnTo>
                  <a:pt x="5061472" y="0"/>
                </a:lnTo>
                <a:lnTo>
                  <a:pt x="5107823" y="3739"/>
                </a:lnTo>
                <a:lnTo>
                  <a:pt x="5151792" y="14567"/>
                </a:lnTo>
                <a:lnTo>
                  <a:pt x="5192791" y="31894"/>
                </a:lnTo>
                <a:lnTo>
                  <a:pt x="5230233" y="55133"/>
                </a:lnTo>
                <a:lnTo>
                  <a:pt x="5263528" y="83694"/>
                </a:lnTo>
                <a:lnTo>
                  <a:pt x="5292089" y="116989"/>
                </a:lnTo>
                <a:lnTo>
                  <a:pt x="5315328" y="154431"/>
                </a:lnTo>
                <a:lnTo>
                  <a:pt x="5332655" y="195430"/>
                </a:lnTo>
                <a:lnTo>
                  <a:pt x="5343482" y="239399"/>
                </a:lnTo>
                <a:lnTo>
                  <a:pt x="5347222" y="285746"/>
                </a:lnTo>
                <a:lnTo>
                  <a:pt x="5347222" y="654615"/>
                </a:lnTo>
                <a:lnTo>
                  <a:pt x="5343482" y="700962"/>
                </a:lnTo>
                <a:lnTo>
                  <a:pt x="5332655" y="744931"/>
                </a:lnTo>
                <a:lnTo>
                  <a:pt x="5315328" y="785930"/>
                </a:lnTo>
                <a:lnTo>
                  <a:pt x="5292089" y="823372"/>
                </a:lnTo>
                <a:lnTo>
                  <a:pt x="5263528" y="856667"/>
                </a:lnTo>
                <a:lnTo>
                  <a:pt x="5230233" y="885228"/>
                </a:lnTo>
                <a:lnTo>
                  <a:pt x="5192791" y="908467"/>
                </a:lnTo>
                <a:lnTo>
                  <a:pt x="5151792" y="925794"/>
                </a:lnTo>
                <a:lnTo>
                  <a:pt x="5107823" y="936622"/>
                </a:lnTo>
                <a:lnTo>
                  <a:pt x="5061474" y="940362"/>
                </a:lnTo>
                <a:close/>
              </a:path>
            </a:pathLst>
          </a:custGeom>
          <a:solidFill>
            <a:srgbClr val="2925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418800" y="5358322"/>
            <a:ext cx="7018655" cy="31959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41985">
              <a:lnSpc>
                <a:spcPct val="100000"/>
              </a:lnSpc>
              <a:spcBef>
                <a:spcPts val="120"/>
              </a:spcBef>
            </a:pPr>
            <a:r>
              <a:rPr dirty="0" sz="2850" spc="-60" b="1">
                <a:solidFill>
                  <a:srgbClr val="FFFFFF"/>
                </a:solidFill>
                <a:latin typeface="Verdana"/>
                <a:cs typeface="Verdana"/>
              </a:rPr>
              <a:t>Ubuntu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  <a:spcBef>
                <a:spcPts val="3145"/>
              </a:spcBef>
            </a:pPr>
            <a:r>
              <a:rPr dirty="0" sz="1900" spc="100">
                <a:latin typeface="Lucida Sans Unicode"/>
                <a:cs typeface="Lucida Sans Unicode"/>
              </a:rPr>
              <a:t>Ubuntu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20">
                <a:latin typeface="Lucida Sans Unicode"/>
                <a:cs typeface="Lucida Sans Unicode"/>
              </a:rPr>
              <a:t>is</a:t>
            </a:r>
            <a:r>
              <a:rPr dirty="0" sz="1900" spc="-85">
                <a:latin typeface="Lucida Sans Unicode"/>
                <a:cs typeface="Lucida Sans Unicode"/>
              </a:rPr>
              <a:t> </a:t>
            </a:r>
            <a:r>
              <a:rPr dirty="0" sz="1900" spc="150">
                <a:latin typeface="Lucida Sans Unicode"/>
                <a:cs typeface="Lucida Sans Unicode"/>
              </a:rPr>
              <a:t>a</a:t>
            </a:r>
            <a:r>
              <a:rPr dirty="0" sz="1900" spc="-85">
                <a:latin typeface="Lucida Sans Unicode"/>
                <a:cs typeface="Lucida Sans Unicode"/>
              </a:rPr>
              <a:t> </a:t>
            </a:r>
            <a:r>
              <a:rPr dirty="0" sz="1900" spc="65">
                <a:latin typeface="Lucida Sans Unicode"/>
                <a:cs typeface="Lucida Sans Unicode"/>
              </a:rPr>
              <a:t>widely-used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90">
                <a:latin typeface="Lucida Sans Unicode"/>
                <a:cs typeface="Lucida Sans Unicode"/>
              </a:rPr>
              <a:t>open-source</a:t>
            </a:r>
            <a:r>
              <a:rPr dirty="0" sz="1900" spc="-85">
                <a:latin typeface="Lucida Sans Unicode"/>
                <a:cs typeface="Lucida Sans Unicode"/>
              </a:rPr>
              <a:t> </a:t>
            </a:r>
            <a:r>
              <a:rPr dirty="0" sz="1900" spc="20">
                <a:latin typeface="Lucida Sans Unicode"/>
                <a:cs typeface="Lucida Sans Unicode"/>
              </a:rPr>
              <a:t>Linux</a:t>
            </a:r>
            <a:r>
              <a:rPr dirty="0" sz="1900" spc="-85">
                <a:latin typeface="Lucida Sans Unicode"/>
                <a:cs typeface="Lucida Sans Unicode"/>
              </a:rPr>
              <a:t> </a:t>
            </a:r>
            <a:r>
              <a:rPr dirty="0" sz="1900" spc="65">
                <a:latin typeface="Lucida Sans Unicode"/>
                <a:cs typeface="Lucida Sans Unicode"/>
              </a:rPr>
              <a:t>distribution </a:t>
            </a:r>
            <a:r>
              <a:rPr dirty="0" sz="1900" spc="-585">
                <a:latin typeface="Lucida Sans Unicode"/>
                <a:cs typeface="Lucida Sans Unicode"/>
              </a:rPr>
              <a:t> </a:t>
            </a:r>
            <a:r>
              <a:rPr dirty="0" sz="1900" spc="90">
                <a:latin typeface="Lucida Sans Unicode"/>
                <a:cs typeface="Lucida Sans Unicode"/>
              </a:rPr>
              <a:t>known</a:t>
            </a:r>
            <a:r>
              <a:rPr dirty="0" sz="1900" spc="-85">
                <a:latin typeface="Lucida Sans Unicode"/>
                <a:cs typeface="Lucida Sans Unicode"/>
              </a:rPr>
              <a:t> </a:t>
            </a:r>
            <a:r>
              <a:rPr dirty="0" sz="1900" spc="80">
                <a:latin typeface="Lucida Sans Unicode"/>
                <a:cs typeface="Lucida Sans Unicode"/>
              </a:rPr>
              <a:t>for</a:t>
            </a:r>
            <a:r>
              <a:rPr dirty="0" sz="1900" spc="-80">
                <a:latin typeface="Lucida Sans Unicode"/>
                <a:cs typeface="Lucida Sans Unicode"/>
              </a:rPr>
              <a:t> </a:t>
            </a:r>
            <a:r>
              <a:rPr dirty="0" sz="1900" spc="55">
                <a:latin typeface="Lucida Sans Unicode"/>
                <a:cs typeface="Lucida Sans Unicode"/>
              </a:rPr>
              <a:t>its</a:t>
            </a:r>
            <a:r>
              <a:rPr dirty="0" sz="1900" spc="-85">
                <a:latin typeface="Lucida Sans Unicode"/>
                <a:cs typeface="Lucida Sans Unicode"/>
              </a:rPr>
              <a:t> </a:t>
            </a:r>
            <a:r>
              <a:rPr dirty="0" sz="1900" spc="50">
                <a:latin typeface="Lucida Sans Unicode"/>
                <a:cs typeface="Lucida Sans Unicode"/>
              </a:rPr>
              <a:t>user-friendly</a:t>
            </a:r>
            <a:r>
              <a:rPr dirty="0" sz="1900" spc="-80">
                <a:latin typeface="Lucida Sans Unicode"/>
                <a:cs typeface="Lucida Sans Unicode"/>
              </a:rPr>
              <a:t> </a:t>
            </a:r>
            <a:r>
              <a:rPr dirty="0" sz="1900" spc="90">
                <a:latin typeface="Lucida Sans Unicode"/>
                <a:cs typeface="Lucida Sans Unicode"/>
              </a:rPr>
              <a:t>interface.</a:t>
            </a:r>
            <a:r>
              <a:rPr dirty="0" sz="1900" spc="-85">
                <a:latin typeface="Lucida Sans Unicode"/>
                <a:cs typeface="Lucida Sans Unicode"/>
              </a:rPr>
              <a:t> </a:t>
            </a:r>
            <a:r>
              <a:rPr dirty="0" sz="1900" spc="90">
                <a:latin typeface="Lucida Sans Unicode"/>
                <a:cs typeface="Lucida Sans Unicode"/>
              </a:rPr>
              <a:t>Offering</a:t>
            </a:r>
            <a:r>
              <a:rPr dirty="0" sz="1900" spc="-80">
                <a:latin typeface="Lucida Sans Unicode"/>
                <a:cs typeface="Lucida Sans Unicode"/>
              </a:rPr>
              <a:t> </a:t>
            </a:r>
            <a:r>
              <a:rPr dirty="0" sz="1900" spc="100">
                <a:latin typeface="Lucida Sans Unicode"/>
                <a:cs typeface="Lucida Sans Unicode"/>
              </a:rPr>
              <a:t>different </a:t>
            </a:r>
            <a:r>
              <a:rPr dirty="0" sz="1900" spc="-585">
                <a:latin typeface="Lucida Sans Unicode"/>
                <a:cs typeface="Lucida Sans Unicode"/>
              </a:rPr>
              <a:t> </a:t>
            </a:r>
            <a:r>
              <a:rPr dirty="0" sz="1900" spc="110">
                <a:latin typeface="Lucida Sans Unicode"/>
                <a:cs typeface="Lucida Sans Unicode"/>
              </a:rPr>
              <a:t>desktop </a:t>
            </a:r>
            <a:r>
              <a:rPr dirty="0" sz="1900" spc="100">
                <a:latin typeface="Lucida Sans Unicode"/>
                <a:cs typeface="Lucida Sans Unicode"/>
              </a:rPr>
              <a:t>environments </a:t>
            </a:r>
            <a:r>
              <a:rPr dirty="0" sz="1900" spc="40">
                <a:latin typeface="Lucida Sans Unicode"/>
                <a:cs typeface="Lucida Sans Unicode"/>
              </a:rPr>
              <a:t>it </a:t>
            </a:r>
            <a:r>
              <a:rPr dirty="0" sz="1900" spc="105">
                <a:latin typeface="Lucida Sans Unicode"/>
                <a:cs typeface="Lucida Sans Unicode"/>
              </a:rPr>
              <a:t>uses </a:t>
            </a:r>
            <a:r>
              <a:rPr dirty="0" sz="1900" spc="130">
                <a:latin typeface="Lucida Sans Unicode"/>
                <a:cs typeface="Lucida Sans Unicode"/>
              </a:rPr>
              <a:t>the </a:t>
            </a:r>
            <a:r>
              <a:rPr dirty="0" sz="1900" spc="90">
                <a:latin typeface="Lucida Sans Unicode"/>
                <a:cs typeface="Lucida Sans Unicode"/>
              </a:rPr>
              <a:t>Debian </a:t>
            </a:r>
            <a:r>
              <a:rPr dirty="0" sz="1900" spc="140">
                <a:latin typeface="Lucida Sans Unicode"/>
                <a:cs typeface="Lucida Sans Unicode"/>
              </a:rPr>
              <a:t>package </a:t>
            </a:r>
            <a:r>
              <a:rPr dirty="0" sz="1900" spc="145">
                <a:latin typeface="Lucida Sans Unicode"/>
                <a:cs typeface="Lucida Sans Unicode"/>
              </a:rPr>
              <a:t> management</a:t>
            </a:r>
            <a:r>
              <a:rPr dirty="0" sz="1900" spc="-95">
                <a:latin typeface="Lucida Sans Unicode"/>
                <a:cs typeface="Lucida Sans Unicode"/>
              </a:rPr>
              <a:t> </a:t>
            </a:r>
            <a:r>
              <a:rPr dirty="0" sz="1900" spc="120">
                <a:latin typeface="Lucida Sans Unicode"/>
                <a:cs typeface="Lucida Sans Unicode"/>
              </a:rPr>
              <a:t>system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80">
                <a:latin typeface="Lucida Sans Unicode"/>
                <a:cs typeface="Lucida Sans Unicode"/>
              </a:rPr>
              <a:t>for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14">
                <a:latin typeface="Lucida Sans Unicode"/>
                <a:cs typeface="Lucida Sans Unicode"/>
              </a:rPr>
              <a:t>easy</a:t>
            </a:r>
            <a:r>
              <a:rPr dirty="0" sz="1900" spc="-95">
                <a:latin typeface="Lucida Sans Unicode"/>
                <a:cs typeface="Lucida Sans Unicode"/>
              </a:rPr>
              <a:t> </a:t>
            </a:r>
            <a:r>
              <a:rPr dirty="0" sz="1900" spc="120">
                <a:latin typeface="Lucida Sans Unicode"/>
                <a:cs typeface="Lucida Sans Unicode"/>
              </a:rPr>
              <a:t>software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45">
                <a:latin typeface="Lucida Sans Unicode"/>
                <a:cs typeface="Lucida Sans Unicode"/>
              </a:rPr>
              <a:t>installation.</a:t>
            </a:r>
            <a:endParaRPr sz="1900">
              <a:latin typeface="Lucida Sans Unicode"/>
              <a:cs typeface="Lucida Sans Unicode"/>
            </a:endParaRPr>
          </a:p>
          <a:p>
            <a:pPr marL="12700" marR="657860">
              <a:lnSpc>
                <a:spcPct val="115100"/>
              </a:lnSpc>
            </a:pPr>
            <a:r>
              <a:rPr dirty="0" sz="1900" spc="90">
                <a:latin typeface="Lucida Sans Unicode"/>
                <a:cs typeface="Lucida Sans Unicode"/>
              </a:rPr>
              <a:t>Popular</a:t>
            </a:r>
            <a:r>
              <a:rPr dirty="0" sz="1900" spc="-95">
                <a:latin typeface="Lucida Sans Unicode"/>
                <a:cs typeface="Lucida Sans Unicode"/>
              </a:rPr>
              <a:t> </a:t>
            </a:r>
            <a:r>
              <a:rPr dirty="0" sz="1900" spc="20">
                <a:latin typeface="Lucida Sans Unicode"/>
                <a:cs typeface="Lucida Sans Unicode"/>
              </a:rPr>
              <a:t>in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14">
                <a:latin typeface="Lucida Sans Unicode"/>
                <a:cs typeface="Lucida Sans Unicode"/>
              </a:rPr>
              <a:t>both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10">
                <a:latin typeface="Lucida Sans Unicode"/>
                <a:cs typeface="Lucida Sans Unicode"/>
              </a:rPr>
              <a:t>desktop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25">
                <a:latin typeface="Lucida Sans Unicode"/>
                <a:cs typeface="Lucida Sans Unicode"/>
              </a:rPr>
              <a:t>and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00">
                <a:latin typeface="Lucida Sans Unicode"/>
                <a:cs typeface="Lucida Sans Unicode"/>
              </a:rPr>
              <a:t>server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85">
                <a:latin typeface="Lucida Sans Unicode"/>
                <a:cs typeface="Lucida Sans Unicode"/>
              </a:rPr>
              <a:t>environments, </a:t>
            </a:r>
            <a:r>
              <a:rPr dirty="0" sz="1900" spc="-585">
                <a:latin typeface="Lucida Sans Unicode"/>
                <a:cs typeface="Lucida Sans Unicode"/>
              </a:rPr>
              <a:t> </a:t>
            </a:r>
            <a:r>
              <a:rPr dirty="0" sz="1900" spc="100">
                <a:latin typeface="Lucida Sans Unicode"/>
                <a:cs typeface="Lucida Sans Unicode"/>
              </a:rPr>
              <a:t>Ubuntu </a:t>
            </a:r>
            <a:r>
              <a:rPr dirty="0" sz="1900" spc="20">
                <a:latin typeface="Lucida Sans Unicode"/>
                <a:cs typeface="Lucida Sans Unicode"/>
              </a:rPr>
              <a:t>is </a:t>
            </a:r>
            <a:r>
              <a:rPr dirty="0" sz="1900" spc="95">
                <a:latin typeface="Lucida Sans Unicode"/>
                <a:cs typeface="Lucida Sans Unicode"/>
              </a:rPr>
              <a:t>recognized </a:t>
            </a:r>
            <a:r>
              <a:rPr dirty="0" sz="1900" spc="80">
                <a:latin typeface="Lucida Sans Unicode"/>
                <a:cs typeface="Lucida Sans Unicode"/>
              </a:rPr>
              <a:t>for </a:t>
            </a:r>
            <a:r>
              <a:rPr dirty="0" sz="1900" spc="55">
                <a:latin typeface="Lucida Sans Unicode"/>
                <a:cs typeface="Lucida Sans Unicode"/>
              </a:rPr>
              <a:t>its </a:t>
            </a:r>
            <a:r>
              <a:rPr dirty="0" sz="1900" spc="50">
                <a:latin typeface="Lucida Sans Unicode"/>
                <a:cs typeface="Lucida Sans Unicode"/>
              </a:rPr>
              <a:t>versatility, </a:t>
            </a:r>
            <a:r>
              <a:rPr dirty="0" sz="1900" spc="100">
                <a:latin typeface="Lucida Sans Unicode"/>
                <a:cs typeface="Lucida Sans Unicode"/>
              </a:rPr>
              <a:t>cloud </a:t>
            </a:r>
            <a:r>
              <a:rPr dirty="0" sz="1900" spc="105">
                <a:latin typeface="Lucida Sans Unicode"/>
                <a:cs typeface="Lucida Sans Unicode"/>
              </a:rPr>
              <a:t> </a:t>
            </a:r>
            <a:r>
              <a:rPr dirty="0" sz="1900" spc="70">
                <a:latin typeface="Lucida Sans Unicode"/>
                <a:cs typeface="Lucida Sans Unicode"/>
              </a:rPr>
              <a:t>compatibility,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25">
                <a:latin typeface="Lucida Sans Unicode"/>
                <a:cs typeface="Lucida Sans Unicode"/>
              </a:rPr>
              <a:t>and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95">
                <a:latin typeface="Lucida Sans Unicode"/>
                <a:cs typeface="Lucida Sans Unicode"/>
              </a:rPr>
              <a:t>security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85">
                <a:latin typeface="Lucida Sans Unicode"/>
                <a:cs typeface="Lucida Sans Unicode"/>
              </a:rPr>
              <a:t>features.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39279" y="5358322"/>
            <a:ext cx="7014209" cy="25292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641985">
              <a:lnSpc>
                <a:spcPct val="100000"/>
              </a:lnSpc>
              <a:spcBef>
                <a:spcPts val="120"/>
              </a:spcBef>
            </a:pPr>
            <a:r>
              <a:rPr dirty="0" sz="2850" spc="-50" b="1">
                <a:solidFill>
                  <a:srgbClr val="FFFFFF"/>
                </a:solidFill>
                <a:latin typeface="Verdana"/>
                <a:cs typeface="Verdana"/>
              </a:rPr>
              <a:t>Debian</a:t>
            </a:r>
            <a:endParaRPr sz="2850">
              <a:latin typeface="Verdana"/>
              <a:cs typeface="Verdana"/>
            </a:endParaRPr>
          </a:p>
          <a:p>
            <a:pPr marL="12700" marR="5080">
              <a:lnSpc>
                <a:spcPct val="115100"/>
              </a:lnSpc>
              <a:spcBef>
                <a:spcPts val="3145"/>
              </a:spcBef>
            </a:pPr>
            <a:r>
              <a:rPr dirty="0" sz="1900" spc="90">
                <a:latin typeface="Lucida Sans Unicode"/>
                <a:cs typeface="Lucida Sans Unicode"/>
              </a:rPr>
              <a:t>Debian </a:t>
            </a:r>
            <a:r>
              <a:rPr dirty="0" sz="1900" spc="20">
                <a:latin typeface="Lucida Sans Unicode"/>
                <a:cs typeface="Lucida Sans Unicode"/>
              </a:rPr>
              <a:t>is </a:t>
            </a:r>
            <a:r>
              <a:rPr dirty="0" sz="1900" spc="150">
                <a:latin typeface="Lucida Sans Unicode"/>
                <a:cs typeface="Lucida Sans Unicode"/>
              </a:rPr>
              <a:t>a </a:t>
            </a:r>
            <a:r>
              <a:rPr dirty="0" sz="1900" spc="45">
                <a:latin typeface="Lucida Sans Unicode"/>
                <a:cs typeface="Lucida Sans Unicode"/>
              </a:rPr>
              <a:t>highly </a:t>
            </a:r>
            <a:r>
              <a:rPr dirty="0" sz="1900" spc="145">
                <a:latin typeface="Lucida Sans Unicode"/>
                <a:cs typeface="Lucida Sans Unicode"/>
              </a:rPr>
              <a:t>respected </a:t>
            </a:r>
            <a:r>
              <a:rPr dirty="0" sz="1900" spc="125">
                <a:latin typeface="Lucida Sans Unicode"/>
                <a:cs typeface="Lucida Sans Unicode"/>
              </a:rPr>
              <a:t>and </a:t>
            </a:r>
            <a:r>
              <a:rPr dirty="0" sz="1900" spc="55">
                <a:latin typeface="Lucida Sans Unicode"/>
                <a:cs typeface="Lucida Sans Unicode"/>
              </a:rPr>
              <a:t>influential open- </a:t>
            </a:r>
            <a:r>
              <a:rPr dirty="0" sz="1900" spc="60">
                <a:latin typeface="Lucida Sans Unicode"/>
                <a:cs typeface="Lucida Sans Unicode"/>
              </a:rPr>
              <a:t> </a:t>
            </a:r>
            <a:r>
              <a:rPr dirty="0" sz="1900" spc="120">
                <a:latin typeface="Lucida Sans Unicode"/>
                <a:cs typeface="Lucida Sans Unicode"/>
              </a:rPr>
              <a:t>source </a:t>
            </a:r>
            <a:r>
              <a:rPr dirty="0" sz="1900" spc="20">
                <a:latin typeface="Lucida Sans Unicode"/>
                <a:cs typeface="Lucida Sans Unicode"/>
              </a:rPr>
              <a:t>Linux </a:t>
            </a:r>
            <a:r>
              <a:rPr dirty="0" sz="1900" spc="65">
                <a:latin typeface="Lucida Sans Unicode"/>
                <a:cs typeface="Lucida Sans Unicode"/>
              </a:rPr>
              <a:t>distribution </a:t>
            </a:r>
            <a:r>
              <a:rPr dirty="0" sz="1900" spc="90">
                <a:latin typeface="Lucida Sans Unicode"/>
                <a:cs typeface="Lucida Sans Unicode"/>
              </a:rPr>
              <a:t>known </a:t>
            </a:r>
            <a:r>
              <a:rPr dirty="0" sz="1900" spc="80">
                <a:latin typeface="Lucida Sans Unicode"/>
                <a:cs typeface="Lucida Sans Unicode"/>
              </a:rPr>
              <a:t>for </a:t>
            </a:r>
            <a:r>
              <a:rPr dirty="0" sz="1900" spc="55">
                <a:latin typeface="Lucida Sans Unicode"/>
                <a:cs typeface="Lucida Sans Unicode"/>
              </a:rPr>
              <a:t>its </a:t>
            </a:r>
            <a:r>
              <a:rPr dirty="0" sz="1900" spc="45">
                <a:latin typeface="Lucida Sans Unicode"/>
                <a:cs typeface="Lucida Sans Unicode"/>
              </a:rPr>
              <a:t>stability, </a:t>
            </a:r>
            <a:r>
              <a:rPr dirty="0" sz="1900" spc="50">
                <a:latin typeface="Lucida Sans Unicode"/>
                <a:cs typeface="Lucida Sans Unicode"/>
              </a:rPr>
              <a:t> </a:t>
            </a:r>
            <a:r>
              <a:rPr dirty="0" sz="1900" spc="30">
                <a:latin typeface="Lucida Sans Unicode"/>
                <a:cs typeface="Lucida Sans Unicode"/>
              </a:rPr>
              <a:t>reliability,</a:t>
            </a:r>
            <a:r>
              <a:rPr dirty="0" sz="1900" spc="-95">
                <a:latin typeface="Lucida Sans Unicode"/>
                <a:cs typeface="Lucida Sans Unicode"/>
              </a:rPr>
              <a:t> </a:t>
            </a:r>
            <a:r>
              <a:rPr dirty="0" sz="1900" spc="125">
                <a:latin typeface="Lucida Sans Unicode"/>
                <a:cs typeface="Lucida Sans Unicode"/>
              </a:rPr>
              <a:t>and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40">
                <a:latin typeface="Lucida Sans Unicode"/>
                <a:cs typeface="Lucida Sans Unicode"/>
              </a:rPr>
              <a:t>commitment</a:t>
            </a:r>
            <a:r>
              <a:rPr dirty="0" sz="1900" spc="-95">
                <a:latin typeface="Lucida Sans Unicode"/>
                <a:cs typeface="Lucida Sans Unicode"/>
              </a:rPr>
              <a:t> </a:t>
            </a:r>
            <a:r>
              <a:rPr dirty="0" sz="1900" spc="110">
                <a:latin typeface="Lucida Sans Unicode"/>
                <a:cs typeface="Lucida Sans Unicode"/>
              </a:rPr>
              <a:t>to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120">
                <a:latin typeface="Lucida Sans Unicode"/>
                <a:cs typeface="Lucida Sans Unicode"/>
              </a:rPr>
              <a:t>free</a:t>
            </a:r>
            <a:r>
              <a:rPr dirty="0" sz="1900" spc="-95">
                <a:latin typeface="Lucida Sans Unicode"/>
                <a:cs typeface="Lucida Sans Unicode"/>
              </a:rPr>
              <a:t> </a:t>
            </a:r>
            <a:r>
              <a:rPr dirty="0" sz="1900" spc="120">
                <a:latin typeface="Lucida Sans Unicode"/>
                <a:cs typeface="Lucida Sans Unicode"/>
              </a:rPr>
              <a:t>software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60">
                <a:latin typeface="Lucida Sans Unicode"/>
                <a:cs typeface="Lucida Sans Unicode"/>
              </a:rPr>
              <a:t>principles. </a:t>
            </a:r>
            <a:r>
              <a:rPr dirty="0" sz="1900" spc="-585">
                <a:latin typeface="Lucida Sans Unicode"/>
                <a:cs typeface="Lucida Sans Unicode"/>
              </a:rPr>
              <a:t> </a:t>
            </a:r>
            <a:r>
              <a:rPr dirty="0" sz="1900" spc="65">
                <a:latin typeface="Lucida Sans Unicode"/>
                <a:cs typeface="Lucida Sans Unicode"/>
              </a:rPr>
              <a:t>It </a:t>
            </a:r>
            <a:r>
              <a:rPr dirty="0" sz="1900" spc="105">
                <a:latin typeface="Lucida Sans Unicode"/>
                <a:cs typeface="Lucida Sans Unicode"/>
              </a:rPr>
              <a:t>serves </a:t>
            </a:r>
            <a:r>
              <a:rPr dirty="0" sz="1900" spc="114">
                <a:latin typeface="Lucida Sans Unicode"/>
                <a:cs typeface="Lucida Sans Unicode"/>
              </a:rPr>
              <a:t>as </a:t>
            </a:r>
            <a:r>
              <a:rPr dirty="0" sz="1900" spc="130">
                <a:latin typeface="Lucida Sans Unicode"/>
                <a:cs typeface="Lucida Sans Unicode"/>
              </a:rPr>
              <a:t>the </a:t>
            </a:r>
            <a:r>
              <a:rPr dirty="0" sz="1900" spc="90">
                <a:latin typeface="Lucida Sans Unicode"/>
                <a:cs typeface="Lucida Sans Unicode"/>
              </a:rPr>
              <a:t>foundation </a:t>
            </a:r>
            <a:r>
              <a:rPr dirty="0" sz="1900" spc="80">
                <a:latin typeface="Lucida Sans Unicode"/>
                <a:cs typeface="Lucida Sans Unicode"/>
              </a:rPr>
              <a:t>for </a:t>
            </a:r>
            <a:r>
              <a:rPr dirty="0" sz="1900" spc="95">
                <a:latin typeface="Lucida Sans Unicode"/>
                <a:cs typeface="Lucida Sans Unicode"/>
              </a:rPr>
              <a:t>several </a:t>
            </a:r>
            <a:r>
              <a:rPr dirty="0" sz="1900" spc="105">
                <a:latin typeface="Lucida Sans Unicode"/>
                <a:cs typeface="Lucida Sans Unicode"/>
              </a:rPr>
              <a:t>other </a:t>
            </a:r>
            <a:r>
              <a:rPr dirty="0" sz="1900" spc="85">
                <a:latin typeface="Lucida Sans Unicode"/>
                <a:cs typeface="Lucida Sans Unicode"/>
              </a:rPr>
              <a:t>popular </a:t>
            </a:r>
            <a:r>
              <a:rPr dirty="0" sz="1900" spc="90">
                <a:latin typeface="Lucida Sans Unicode"/>
                <a:cs typeface="Lucida Sans Unicode"/>
              </a:rPr>
              <a:t> </a:t>
            </a:r>
            <a:r>
              <a:rPr dirty="0" sz="1900" spc="20">
                <a:latin typeface="Lucida Sans Unicode"/>
                <a:cs typeface="Lucida Sans Unicode"/>
              </a:rPr>
              <a:t>Linux</a:t>
            </a:r>
            <a:r>
              <a:rPr dirty="0" sz="1900" spc="-95">
                <a:latin typeface="Lucida Sans Unicode"/>
                <a:cs typeface="Lucida Sans Unicode"/>
              </a:rPr>
              <a:t> </a:t>
            </a:r>
            <a:r>
              <a:rPr dirty="0" sz="1900" spc="55">
                <a:latin typeface="Lucida Sans Unicode"/>
                <a:cs typeface="Lucida Sans Unicode"/>
              </a:rPr>
              <a:t>distributions,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70">
                <a:latin typeface="Lucida Sans Unicode"/>
                <a:cs typeface="Lucida Sans Unicode"/>
              </a:rPr>
              <a:t>including</a:t>
            </a:r>
            <a:r>
              <a:rPr dirty="0" sz="1900" spc="-90">
                <a:latin typeface="Lucida Sans Unicode"/>
                <a:cs typeface="Lucida Sans Unicode"/>
              </a:rPr>
              <a:t> </a:t>
            </a:r>
            <a:r>
              <a:rPr dirty="0" sz="1900" spc="65">
                <a:latin typeface="Lucida Sans Unicode"/>
                <a:cs typeface="Lucida Sans Unicode"/>
              </a:rPr>
              <a:t>Ubuntu.</a:t>
            </a:r>
            <a:endParaRPr sz="19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16000" y="1738763"/>
            <a:ext cx="9431655" cy="2409190"/>
          </a:xfrm>
          <a:prstGeom prst="rect"/>
        </p:spPr>
        <p:txBody>
          <a:bodyPr wrap="square" lIns="0" tIns="510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20"/>
              </a:spcBef>
            </a:pPr>
            <a:r>
              <a:rPr dirty="0" sz="6500" spc="-204"/>
              <a:t>O</a:t>
            </a:r>
            <a:r>
              <a:rPr dirty="0" sz="6500" spc="200"/>
              <a:t>P</a:t>
            </a:r>
            <a:r>
              <a:rPr dirty="0" sz="6500" spc="-170"/>
              <a:t>E</a:t>
            </a:r>
            <a:r>
              <a:rPr dirty="0" sz="6500" spc="-100"/>
              <a:t>R</a:t>
            </a:r>
            <a:r>
              <a:rPr dirty="0" sz="6500" spc="760"/>
              <a:t>A</a:t>
            </a:r>
            <a:r>
              <a:rPr dirty="0" sz="6500" spc="605"/>
              <a:t>T</a:t>
            </a:r>
            <a:r>
              <a:rPr dirty="0" sz="6500" spc="310"/>
              <a:t>I</a:t>
            </a:r>
            <a:r>
              <a:rPr dirty="0" sz="6500" spc="-204"/>
              <a:t>O</a:t>
            </a:r>
            <a:r>
              <a:rPr dirty="0" sz="6500" spc="-55"/>
              <a:t>N</a:t>
            </a:r>
            <a:r>
              <a:rPr dirty="0" sz="6500" spc="-475"/>
              <a:t> </a:t>
            </a:r>
            <a:r>
              <a:rPr dirty="0" sz="6500" spc="395"/>
              <a:t>S</a:t>
            </a:r>
            <a:r>
              <a:rPr dirty="0" sz="6500" spc="375"/>
              <a:t>Y</a:t>
            </a:r>
            <a:r>
              <a:rPr dirty="0" sz="6500" spc="395"/>
              <a:t>S</a:t>
            </a:r>
            <a:r>
              <a:rPr dirty="0" sz="6500" spc="605"/>
              <a:t>T</a:t>
            </a:r>
            <a:r>
              <a:rPr dirty="0" sz="6500" spc="-170"/>
              <a:t>E</a:t>
            </a:r>
            <a:r>
              <a:rPr dirty="0" sz="6500" spc="290"/>
              <a:t>M</a:t>
            </a:r>
            <a:r>
              <a:rPr dirty="0" sz="6500" spc="395"/>
              <a:t>S</a:t>
            </a:r>
            <a:endParaRPr sz="6500"/>
          </a:p>
          <a:p>
            <a:pPr marL="12700" marR="86360">
              <a:lnSpc>
                <a:spcPct val="116500"/>
              </a:lnSpc>
              <a:spcBef>
                <a:spcPts val="894"/>
              </a:spcBef>
            </a:pPr>
            <a:r>
              <a:rPr dirty="0" sz="2200" spc="140">
                <a:latin typeface="Lucida Sans Unicode"/>
                <a:cs typeface="Lucida Sans Unicode"/>
              </a:rPr>
              <a:t>One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00">
                <a:latin typeface="Lucida Sans Unicode"/>
                <a:cs typeface="Lucida Sans Unicode"/>
              </a:rPr>
              <a:t>of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35">
                <a:latin typeface="Lucida Sans Unicode"/>
                <a:cs typeface="Lucida Sans Unicode"/>
              </a:rPr>
              <a:t>the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80">
                <a:latin typeface="Lucida Sans Unicode"/>
                <a:cs typeface="Lucida Sans Unicode"/>
              </a:rPr>
              <a:t>key</a:t>
            </a:r>
            <a:r>
              <a:rPr dirty="0" sz="2200" spc="-105">
                <a:latin typeface="Lucida Sans Unicode"/>
                <a:cs typeface="Lucida Sans Unicode"/>
              </a:rPr>
              <a:t> </a:t>
            </a:r>
            <a:r>
              <a:rPr dirty="0" sz="2200" spc="85">
                <a:latin typeface="Lucida Sans Unicode"/>
                <a:cs typeface="Lucida Sans Unicode"/>
              </a:rPr>
              <a:t>tasks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45">
                <a:latin typeface="Lucida Sans Unicode"/>
                <a:cs typeface="Lucida Sans Unicode"/>
              </a:rPr>
              <a:t>was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14">
                <a:latin typeface="Lucida Sans Unicode"/>
                <a:cs typeface="Lucida Sans Unicode"/>
              </a:rPr>
              <a:t>to</a:t>
            </a:r>
            <a:r>
              <a:rPr dirty="0" sz="2200" spc="-105">
                <a:latin typeface="Lucida Sans Unicode"/>
                <a:cs typeface="Lucida Sans Unicode"/>
              </a:rPr>
              <a:t> </a:t>
            </a:r>
            <a:r>
              <a:rPr dirty="0" sz="2200" spc="-10">
                <a:latin typeface="Lucida Sans Unicode"/>
                <a:cs typeface="Lucida Sans Unicode"/>
              </a:rPr>
              <a:t>link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35">
                <a:latin typeface="Lucida Sans Unicode"/>
                <a:cs typeface="Lucida Sans Unicode"/>
              </a:rPr>
              <a:t>the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30">
                <a:latin typeface="Lucida Sans Unicode"/>
                <a:cs typeface="Lucida Sans Unicode"/>
              </a:rPr>
              <a:t>2</a:t>
            </a:r>
            <a:r>
              <a:rPr dirty="0" sz="2200" spc="-105">
                <a:latin typeface="Lucida Sans Unicode"/>
                <a:cs typeface="Lucida Sans Unicode"/>
              </a:rPr>
              <a:t> </a:t>
            </a:r>
            <a:r>
              <a:rPr dirty="0" sz="2200" spc="105">
                <a:latin typeface="Lucida Sans Unicode"/>
                <a:cs typeface="Lucida Sans Unicode"/>
              </a:rPr>
              <a:t>operating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20">
                <a:latin typeface="Lucida Sans Unicode"/>
                <a:cs typeface="Lucida Sans Unicode"/>
              </a:rPr>
              <a:t>systems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14">
                <a:latin typeface="Lucida Sans Unicode"/>
                <a:cs typeface="Lucida Sans Unicode"/>
              </a:rPr>
              <a:t>to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70">
                <a:latin typeface="Lucida Sans Unicode"/>
                <a:cs typeface="Lucida Sans Unicode"/>
              </a:rPr>
              <a:t>each </a:t>
            </a:r>
            <a:r>
              <a:rPr dirty="0" sz="2200" spc="-680">
                <a:latin typeface="Lucida Sans Unicode"/>
                <a:cs typeface="Lucida Sans Unicode"/>
              </a:rPr>
              <a:t> </a:t>
            </a:r>
            <a:r>
              <a:rPr dirty="0" sz="2200" spc="65">
                <a:latin typeface="Lucida Sans Unicode"/>
                <a:cs typeface="Lucida Sans Unicode"/>
              </a:rPr>
              <a:t>other.</a:t>
            </a:r>
            <a:r>
              <a:rPr dirty="0" sz="2200" spc="-114">
                <a:latin typeface="Lucida Sans Unicode"/>
                <a:cs typeface="Lucida Sans Unicode"/>
              </a:rPr>
              <a:t> </a:t>
            </a:r>
            <a:r>
              <a:rPr dirty="0" sz="2200" spc="125">
                <a:latin typeface="Lucida Sans Unicode"/>
                <a:cs typeface="Lucida Sans Unicode"/>
              </a:rPr>
              <a:t>Below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5">
                <a:latin typeface="Lucida Sans Unicode"/>
                <a:cs typeface="Lucida Sans Unicode"/>
              </a:rPr>
              <a:t>is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55">
                <a:latin typeface="Lucida Sans Unicode"/>
                <a:cs typeface="Lucida Sans Unicode"/>
              </a:rPr>
              <a:t>a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90">
                <a:latin typeface="Lucida Sans Unicode"/>
                <a:cs typeface="Lucida Sans Unicode"/>
              </a:rPr>
              <a:t>short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00">
                <a:latin typeface="Lucida Sans Unicode"/>
                <a:cs typeface="Lucida Sans Unicode"/>
              </a:rPr>
              <a:t>description</a:t>
            </a:r>
            <a:r>
              <a:rPr dirty="0" sz="2200" spc="-110">
                <a:latin typeface="Lucida Sans Unicode"/>
                <a:cs typeface="Lucida Sans Unicode"/>
              </a:rPr>
              <a:t> </a:t>
            </a:r>
            <a:r>
              <a:rPr dirty="0" sz="2200" spc="100">
                <a:latin typeface="Lucida Sans Unicode"/>
                <a:cs typeface="Lucida Sans Unicode"/>
              </a:rPr>
              <a:t>of</a:t>
            </a:r>
            <a:r>
              <a:rPr dirty="0" sz="2200" spc="-114">
                <a:latin typeface="Lucida Sans Unicode"/>
                <a:cs typeface="Lucida Sans Unicode"/>
              </a:rPr>
              <a:t> </a:t>
            </a:r>
            <a:r>
              <a:rPr dirty="0" sz="2200" spc="170">
                <a:latin typeface="Lucida Sans Unicode"/>
                <a:cs typeface="Lucida Sans Unicode"/>
              </a:rPr>
              <a:t>each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4D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028700" y="754037"/>
            <a:ext cx="16230600" cy="303530"/>
            <a:chOff x="1028700" y="754037"/>
            <a:chExt cx="16230600" cy="303530"/>
          </a:xfrm>
        </p:grpSpPr>
        <p:sp>
          <p:nvSpPr>
            <p:cNvPr id="4" name="object 4"/>
            <p:cNvSpPr/>
            <p:nvPr/>
          </p:nvSpPr>
          <p:spPr>
            <a:xfrm>
              <a:off x="1028700" y="924606"/>
              <a:ext cx="16230600" cy="0"/>
            </a:xfrm>
            <a:custGeom>
              <a:avLst/>
              <a:gdLst/>
              <a:ahLst/>
              <a:cxnLst/>
              <a:rect l="l" t="t" r="r" b="b"/>
              <a:pathLst>
                <a:path w="16230600" h="0">
                  <a:moveTo>
                    <a:pt x="0" y="0"/>
                  </a:moveTo>
                  <a:lnTo>
                    <a:pt x="16230598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05474" y="782613"/>
              <a:ext cx="905510" cy="246379"/>
            </a:xfrm>
            <a:custGeom>
              <a:avLst/>
              <a:gdLst/>
              <a:ahLst/>
              <a:cxnLst/>
              <a:rect l="l" t="t" r="r" b="b"/>
              <a:pathLst>
                <a:path w="905510" h="246380">
                  <a:moveTo>
                    <a:pt x="782050" y="246087"/>
                  </a:moveTo>
                  <a:lnTo>
                    <a:pt x="123039" y="246087"/>
                  </a:lnTo>
                  <a:lnTo>
                    <a:pt x="98927" y="243702"/>
                  </a:lnTo>
                  <a:lnTo>
                    <a:pt x="54779" y="225415"/>
                  </a:lnTo>
                  <a:lnTo>
                    <a:pt x="20672" y="191309"/>
                  </a:lnTo>
                  <a:lnTo>
                    <a:pt x="2386" y="147161"/>
                  </a:lnTo>
                  <a:lnTo>
                    <a:pt x="0" y="123044"/>
                  </a:lnTo>
                  <a:lnTo>
                    <a:pt x="2386" y="98927"/>
                  </a:lnTo>
                  <a:lnTo>
                    <a:pt x="20672" y="54779"/>
                  </a:lnTo>
                  <a:lnTo>
                    <a:pt x="54779" y="20672"/>
                  </a:lnTo>
                  <a:lnTo>
                    <a:pt x="98927" y="2386"/>
                  </a:lnTo>
                  <a:lnTo>
                    <a:pt x="123044" y="0"/>
                  </a:lnTo>
                  <a:lnTo>
                    <a:pt x="782046" y="0"/>
                  </a:lnTo>
                  <a:lnTo>
                    <a:pt x="829132" y="9366"/>
                  </a:lnTo>
                  <a:lnTo>
                    <a:pt x="869051" y="36038"/>
                  </a:lnTo>
                  <a:lnTo>
                    <a:pt x="895723" y="75957"/>
                  </a:lnTo>
                  <a:lnTo>
                    <a:pt x="905090" y="123044"/>
                  </a:lnTo>
                  <a:lnTo>
                    <a:pt x="902703" y="147161"/>
                  </a:lnTo>
                  <a:lnTo>
                    <a:pt x="884417" y="191309"/>
                  </a:lnTo>
                  <a:lnTo>
                    <a:pt x="850310" y="225415"/>
                  </a:lnTo>
                  <a:lnTo>
                    <a:pt x="806162" y="243702"/>
                  </a:lnTo>
                  <a:lnTo>
                    <a:pt x="782050" y="246087"/>
                  </a:lnTo>
                  <a:close/>
                </a:path>
              </a:pathLst>
            </a:custGeom>
            <a:solidFill>
              <a:srgbClr val="2925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528586" y="782612"/>
              <a:ext cx="782320" cy="123189"/>
            </a:xfrm>
            <a:custGeom>
              <a:avLst/>
              <a:gdLst/>
              <a:ahLst/>
              <a:cxnLst/>
              <a:rect l="l" t="t" r="r" b="b"/>
              <a:pathLst>
                <a:path w="782320" h="123190">
                  <a:moveTo>
                    <a:pt x="0" y="0"/>
                  </a:moveTo>
                  <a:lnTo>
                    <a:pt x="658799" y="0"/>
                  </a:lnTo>
                  <a:lnTo>
                    <a:pt x="682908" y="2385"/>
                  </a:lnTo>
                  <a:lnTo>
                    <a:pt x="727043" y="20666"/>
                  </a:lnTo>
                  <a:lnTo>
                    <a:pt x="761139" y="54762"/>
                  </a:lnTo>
                  <a:lnTo>
                    <a:pt x="779420" y="98897"/>
                  </a:lnTo>
                  <a:lnTo>
                    <a:pt x="781762" y="122574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8811" y="877476"/>
              <a:ext cx="180113" cy="1797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32400" y="807922"/>
              <a:ext cx="22860" cy="191135"/>
            </a:xfrm>
            <a:custGeom>
              <a:avLst/>
              <a:gdLst/>
              <a:ahLst/>
              <a:cxnLst/>
              <a:rect l="l" t="t" r="r" b="b"/>
              <a:pathLst>
                <a:path w="22860" h="191134">
                  <a:moveTo>
                    <a:pt x="16827" y="190923"/>
                  </a:moveTo>
                  <a:lnTo>
                    <a:pt x="9207" y="184675"/>
                  </a:lnTo>
                  <a:lnTo>
                    <a:pt x="3133" y="177268"/>
                  </a:lnTo>
                </a:path>
                <a:path w="22860" h="191134">
                  <a:moveTo>
                    <a:pt x="0" y="21947"/>
                  </a:moveTo>
                  <a:lnTo>
                    <a:pt x="9207" y="10718"/>
                  </a:lnTo>
                  <a:lnTo>
                    <a:pt x="22279" y="0"/>
                  </a:lnTo>
                </a:path>
              </a:pathLst>
            </a:custGeom>
            <a:ln w="571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1205507"/>
            <a:ext cx="7077074" cy="37242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13650" y="5199941"/>
            <a:ext cx="5438774" cy="43814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0649" y="5199941"/>
            <a:ext cx="5915024" cy="43243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11138" y="1205507"/>
            <a:ext cx="7248524" cy="37242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Екатерина Садовская</dc:creator>
  <cp:keywords>DAF5YS_3qww,BAFSw6dd_VU</cp:keywords>
  <dc:title>Virtual Machine</dc:title>
  <dcterms:created xsi:type="dcterms:W3CDTF">2024-01-12T21:40:13Z</dcterms:created>
  <dcterms:modified xsi:type="dcterms:W3CDTF">2024-01-12T21:40:13Z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Creator">
    <vt:lpwstr>Canva</vt:lpwstr>
  </property>
  <property fmtid="{D5CDD505-2E9C-101B-9397-08002B2CF9AE}" pid="4" name="LastSaved">
    <vt:filetime>2024-01-12T00:00:00Z</vt:filetime>
  </property>
</Properties>
</file>