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B16D9-A78A-61CC-BE72-41C9708BF374}" v="39" dt="2022-11-14T04:54:06.061"/>
    <p1510:client id="{279E4E44-267F-4DAE-866E-B0607CEEADE6}" v="199" dt="2022-11-14T12:14:39.812"/>
    <p1510:client id="{31F7E9B6-9CC2-AE6B-E505-54CB2B33B1D1}" v="101" dt="2022-11-13T23:23:20.363"/>
    <p1510:client id="{41D580F5-CBEC-3B41-D0D2-3D41B01BAB88}" v="86" dt="2022-11-14T04:48:43.118"/>
    <p1510:client id="{A1AB935D-6726-225F-3451-461D1B355D40}" v="31" dt="2022-11-14T00:38:19.825"/>
    <p1510:client id="{B9940530-E6B2-7711-D807-405EE581469F}" v="226" dt="2022-11-13T23:40:09.823"/>
    <p1510:client id="{C8CE3B09-9BEF-FB5D-7137-CD342A547B5F}" v="4" dt="2022-11-14T14:55:16.538"/>
    <p1510:client id="{C8DACA25-0B88-4F41-8094-C14500EB1C3D}" v="122" dt="2022-11-14T04:24:56.778"/>
    <p1510:client id="{D016B0E8-0338-ADF2-021A-956CA47FE23E}" v="217" dt="2022-11-13T23:38:27.011"/>
    <p1510:client id="{E85D0897-5EB7-5143-837D-0349F69855C7}" v="2" dt="2022-11-13T23:26:32.060"/>
    <p1510:client id="{FE0960A5-2593-FBAC-B782-5D108C72AEE3}" v="111" dt="2022-11-13T23:26:2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6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44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7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4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4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2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socs.uoguelph.ca/team-201/cis3760/-/issues/146" TargetMode="External"/><Relationship Id="rId2" Type="http://schemas.openxmlformats.org/officeDocument/2006/relationships/hyperlink" Target="https://gitlab.socs.uoguelph.ca/team-201/cis3760/-/issues/1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socs.uoguelph.ca/team-201/cis3760/-/issues/158" TargetMode="External"/><Relationship Id="rId5" Type="http://schemas.openxmlformats.org/officeDocument/2006/relationships/hyperlink" Target="https://gitlab.socs.uoguelph.ca/team-201/cis3760/-/issues/153" TargetMode="External"/><Relationship Id="rId4" Type="http://schemas.openxmlformats.org/officeDocument/2006/relationships/hyperlink" Target="https://gitlab.socs.uoguelph.ca/team-201/cis3760/-/issues/14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227" y="3452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GB"/>
              <a:t>TEAM 201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227" y="3431188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GB" sz="3600"/>
              <a:t>SPRINT 7</a:t>
            </a:r>
            <a:endParaRPr lang="en-US" sz="360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329F7DAB-18F4-436A-A0D8-61013DEB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A2A446D-5444-4251-A0C1-1C33937BB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1"/>
              <a:ext cx="858884" cy="2780957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013EF53-9F7F-40D2-9E88-917DCF64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1"/>
              <a:ext cx="835810" cy="2671495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10AE139-2815-4F3D-A56C-2608DB3D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5830"/>
              <a:ext cx="2175413" cy="4272171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7C52B438-B53F-4BCB-A9A8-183E8815A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078" y="2695292"/>
              <a:ext cx="2690743" cy="4162709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7375C8-AF41-41DF-8F04-72401D4B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5233" y="2690532"/>
              <a:ext cx="2904320" cy="4167469"/>
            </a:xfrm>
            <a:custGeom>
              <a:avLst/>
              <a:gdLst>
                <a:gd name="connsiteX0" fmla="*/ 0 w 2904320"/>
                <a:gd name="connsiteY0" fmla="*/ 0 h 4167469"/>
                <a:gd name="connsiteX1" fmla="*/ 288431 w 2904320"/>
                <a:gd name="connsiteY1" fmla="*/ 90425 h 4167469"/>
                <a:gd name="connsiteX2" fmla="*/ 2904320 w 2904320"/>
                <a:gd name="connsiteY2" fmla="*/ 3220465 h 4167469"/>
                <a:gd name="connsiteX3" fmla="*/ 2904320 w 2904320"/>
                <a:gd name="connsiteY3" fmla="*/ 4167469 h 4167469"/>
                <a:gd name="connsiteX4" fmla="*/ 2694589 w 2904320"/>
                <a:gd name="connsiteY4" fmla="*/ 4167469 h 4167469"/>
                <a:gd name="connsiteX5" fmla="*/ 3846 w 2904320"/>
                <a:gd name="connsiteY5" fmla="*/ 4759 h 416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320" h="4167469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1B37C1D7-483C-4CD7-85AB-F4EEA6E5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424" y="2581071"/>
              <a:ext cx="2894568" cy="427693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929A-1AD7-B27F-15AA-57848125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Dogu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03DA-F49E-CF1B-1FF6-A3A07B6B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Wrote unit tests for front end</a:t>
            </a:r>
            <a:endParaRPr lang="en-US"/>
          </a:p>
          <a:p>
            <a:r>
              <a:rPr lang="en-GB"/>
              <a:t>Wrote unit tests for back end</a:t>
            </a:r>
          </a:p>
          <a:p>
            <a:r>
              <a:rPr lang="en-GB"/>
              <a:t>CI/CD research, code review</a:t>
            </a:r>
          </a:p>
          <a:p>
            <a:r>
              <a:rPr lang="en-GB"/>
              <a:t>Planning, group meetings</a:t>
            </a:r>
          </a:p>
        </p:txBody>
      </p:sp>
    </p:spTree>
    <p:extLst>
      <p:ext uri="{BB962C8B-B14F-4D97-AF65-F5344CB8AC3E}">
        <p14:creationId xmlns:p14="http://schemas.microsoft.com/office/powerpoint/2010/main" val="353163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92E1-A207-F487-33F3-3C44B1D4F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Cameron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49B1-AF81-D92C-8315-BA2E3980A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720" y="2435900"/>
            <a:ext cx="10018713" cy="1050562"/>
          </a:xfrm>
        </p:spPr>
        <p:txBody>
          <a:bodyPr/>
          <a:lstStyle/>
          <a:p>
            <a:r>
              <a:rPr lang="en-GB">
                <a:ea typeface="+mn-lt"/>
                <a:cs typeface="+mn-lt"/>
              </a:rPr>
              <a:t>CI/CD research</a:t>
            </a:r>
          </a:p>
          <a:p>
            <a:pPr>
              <a:buClr>
                <a:srgbClr val="1287C3"/>
              </a:buClr>
            </a:pPr>
            <a:r>
              <a:rPr lang="en-GB"/>
              <a:t>Team meetings  </a:t>
            </a:r>
          </a:p>
        </p:txBody>
      </p:sp>
    </p:spTree>
    <p:extLst>
      <p:ext uri="{BB962C8B-B14F-4D97-AF65-F5344CB8AC3E}">
        <p14:creationId xmlns:p14="http://schemas.microsoft.com/office/powerpoint/2010/main" val="21303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DB5-032B-347B-CD07-7EE6B5CF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Kalindu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BCB9-08B5-1C04-BB5B-75CC21BD7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Wrote tests for backend</a:t>
            </a:r>
          </a:p>
          <a:p>
            <a:pPr>
              <a:buClr>
                <a:srgbClr val="1287C3"/>
              </a:buClr>
            </a:pPr>
            <a:r>
              <a:rPr lang="en-GB"/>
              <a:t>CI/CD Research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GB"/>
              <a:t>Selenium testing research</a:t>
            </a:r>
          </a:p>
          <a:p>
            <a:pPr>
              <a:buClr>
                <a:srgbClr val="1287C3"/>
              </a:buClr>
            </a:pPr>
            <a:endParaRPr lang="en-GB"/>
          </a:p>
          <a:p>
            <a:pPr marL="0" indent="0">
              <a:buClr>
                <a:srgbClr val="1287C3"/>
              </a:buClr>
              <a:buNone/>
            </a:pPr>
            <a:r>
              <a:rPr lang="en-GB"/>
              <a:t>Total weight: 10</a:t>
            </a:r>
          </a:p>
          <a:p>
            <a:pPr>
              <a:buClr>
                <a:srgbClr val="1287C3"/>
              </a:buClr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8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5798-E3C8-5FD2-2ACD-24578B4E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16" y="2550111"/>
            <a:ext cx="10018713" cy="1752599"/>
          </a:xfrm>
        </p:spPr>
        <p:txBody>
          <a:bodyPr/>
          <a:lstStyle/>
          <a:p>
            <a:r>
              <a:rPr lang="en-GB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7967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DC8B-B847-D260-E2B9-E916A8DE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57" y="419470"/>
            <a:ext cx="5831413" cy="1752599"/>
          </a:xfrm>
        </p:spPr>
        <p:txBody>
          <a:bodyPr/>
          <a:lstStyle/>
          <a:p>
            <a:r>
              <a:rPr lang="en-GB"/>
              <a:t>What went well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A0F0D5-3F64-13F5-80BB-4E596ADF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562" y="2261330"/>
            <a:ext cx="10018713" cy="312420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Sprint was very well planned out in the initial meeting.</a:t>
            </a:r>
          </a:p>
          <a:p>
            <a:pPr>
              <a:buClr>
                <a:srgbClr val="1287C3"/>
              </a:buClr>
            </a:pPr>
            <a:r>
              <a:rPr lang="en-GB" dirty="0">
                <a:ea typeface="+mn-lt"/>
                <a:cs typeface="+mn-lt"/>
              </a:rPr>
              <a:t>Some tasks were already completed in previous sprints.</a:t>
            </a:r>
          </a:p>
          <a:p>
            <a:pPr>
              <a:buClr>
                <a:srgbClr val="1287C3"/>
              </a:buClr>
            </a:pPr>
            <a:r>
              <a:rPr lang="en-GB" dirty="0"/>
              <a:t>Most tasks were well broken down.</a:t>
            </a:r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80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95BF26-4DAA-DBEF-067C-1AD8321B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1" y="626615"/>
            <a:ext cx="5831413" cy="1752599"/>
          </a:xfrm>
        </p:spPr>
        <p:txBody>
          <a:bodyPr/>
          <a:lstStyle/>
          <a:p>
            <a:r>
              <a:rPr lang="en-GB"/>
              <a:t>What did not go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D753-21AC-14AD-3045-C74DA86E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0" y="4037503"/>
            <a:ext cx="10018713" cy="3124201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Most tasks were open throughout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More people could have made contributions to the code throughout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r>
              <a:rPr lang="en-US" dirty="0"/>
              <a:t>Updates from some team members were given around the end of the week.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endParaRPr lang="en-US" dirty="0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09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3D78B-1813-B921-360A-4EEFA032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742" y="648930"/>
            <a:ext cx="3461281" cy="33473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Burndown Chart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6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A7C8864-D5EC-61DB-C521-81335503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76" y="1299723"/>
            <a:ext cx="5211126" cy="397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6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349-EF7C-3597-19F7-02E895B9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30" y="2224596"/>
            <a:ext cx="10018713" cy="1752599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Team Member Contributions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6AEBA-6D66-E879-C1D2-2C90345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Sahil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3F5C-C0AA-A560-69AC-4F91235BA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Developed tests for various front-end components</a:t>
            </a:r>
          </a:p>
          <a:p>
            <a:pPr>
              <a:buClr>
                <a:srgbClr val="1287C3"/>
              </a:buClr>
            </a:pPr>
            <a:r>
              <a:rPr lang="en-GB" dirty="0"/>
              <a:t>Paired with Ameer to </a:t>
            </a:r>
            <a:r>
              <a:rPr lang="en-GB" dirty="0">
                <a:ea typeface="+mn-lt"/>
                <a:cs typeface="+mn-lt"/>
              </a:rPr>
              <a:t>clean up code for conflict checking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GB" dirty="0"/>
          </a:p>
          <a:p>
            <a:pPr marL="0" indent="0">
              <a:buClr>
                <a:srgbClr val="1287C3"/>
              </a:buClr>
              <a:buNone/>
            </a:pPr>
            <a:r>
              <a:rPr lang="en-GB" dirty="0"/>
              <a:t>Total Weight: 10pts</a:t>
            </a:r>
          </a:p>
          <a:p>
            <a:pPr>
              <a:buClr>
                <a:srgbClr val="1287C3"/>
              </a:buClr>
            </a:pPr>
            <a:endParaRPr lang="en-GB" dirty="0"/>
          </a:p>
          <a:p>
            <a:pPr>
              <a:buClr>
                <a:srgbClr val="1287C3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14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E12-8271-BC6B-53B6-4B7861D4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B763-9942-5E06-FB14-3C1140DD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8617078" cy="312420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/>
              <a:t>Refactored significant of backend code to no longer cause linter errors and to be more efficient (10pts)</a:t>
            </a:r>
            <a:endParaRPr lang="en-US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287C3"/>
              </a:buClr>
            </a:pPr>
            <a:r>
              <a:rPr lang="en-GB"/>
              <a:t>Implementing/Learning test cases (8pts)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287C3"/>
              </a:buClr>
            </a:pPr>
            <a:r>
              <a:rPr lang="en-GB"/>
              <a:t>Error notifications visible to user (2pt)</a:t>
            </a:r>
          </a:p>
          <a:p>
            <a:pPr>
              <a:buClr>
                <a:srgbClr val="1287C3"/>
              </a:buClr>
            </a:pPr>
            <a:endParaRPr lang="en-GB"/>
          </a:p>
          <a:p>
            <a:pPr marL="0" indent="0">
              <a:buClr>
                <a:srgbClr val="1287C3"/>
              </a:buClr>
              <a:buNone/>
            </a:pPr>
            <a:r>
              <a:rPr lang="en-GB"/>
              <a:t>Total Weight: 22pts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354710A-B9E8-486D-ABDC-09DA2816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470" y="1794316"/>
            <a:ext cx="1115453" cy="408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5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F85-FB5E-0499-7A1C-AEB351B9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292F-B410-ECF5-572C-64C89F12A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Set up linters and unit testing locally and in the CI/CD pipeline (</a:t>
            </a:r>
            <a:r>
              <a:rPr lang="en-GB">
                <a:hlinkClick r:id="rId2"/>
              </a:rPr>
              <a:t>GL143</a:t>
            </a:r>
            <a:r>
              <a:rPr lang="en-GB"/>
              <a:t>, </a:t>
            </a:r>
            <a:r>
              <a:rPr lang="en-GB">
                <a:hlinkClick r:id="rId3"/>
              </a:rPr>
              <a:t>GL146</a:t>
            </a:r>
            <a:r>
              <a:rPr lang="en-GB"/>
              <a:t>, </a:t>
            </a:r>
            <a:r>
              <a:rPr lang="en-GB">
                <a:hlinkClick r:id="rId4"/>
              </a:rPr>
              <a:t>GL147</a:t>
            </a:r>
            <a:r>
              <a:rPr lang="en-GB"/>
              <a:t>, </a:t>
            </a:r>
            <a:r>
              <a:rPr lang="en-GB">
                <a:hlinkClick r:id="rId5"/>
              </a:rPr>
              <a:t>GL153</a:t>
            </a:r>
            <a:r>
              <a:rPr lang="en-GB"/>
              <a:t>) </a:t>
            </a:r>
            <a:r>
              <a:rPr lang="en-GB">
                <a:solidFill>
                  <a:schemeClr val="accent6"/>
                </a:solidFill>
              </a:rPr>
              <a:t>[6h]</a:t>
            </a:r>
          </a:p>
          <a:p>
            <a:pPr>
              <a:buClr>
                <a:srgbClr val="1287C3"/>
              </a:buClr>
            </a:pPr>
            <a:r>
              <a:rPr lang="en-GB"/>
              <a:t>Created basic unit tests (</a:t>
            </a:r>
            <a:r>
              <a:rPr lang="en-GB">
                <a:ea typeface="+mn-lt"/>
                <a:cs typeface="+mn-lt"/>
                <a:hlinkClick r:id="rId6"/>
              </a:rPr>
              <a:t>GL158</a:t>
            </a:r>
            <a:r>
              <a:rPr lang="en-GB"/>
              <a:t>) </a:t>
            </a:r>
            <a:r>
              <a:rPr lang="en-GB">
                <a:solidFill>
                  <a:schemeClr val="accent6"/>
                </a:solidFill>
              </a:rPr>
              <a:t>[1.5h]</a:t>
            </a:r>
          </a:p>
          <a:p>
            <a:pPr marL="0" indent="0">
              <a:buNone/>
            </a:pPr>
            <a:endParaRPr lang="en-GB">
              <a:solidFill>
                <a:srgbClr val="000000"/>
              </a:solidFill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GB">
                <a:solidFill>
                  <a:srgbClr val="000000"/>
                </a:solidFill>
              </a:rPr>
              <a:t>Total weight: 20</a:t>
            </a:r>
          </a:p>
        </p:txBody>
      </p:sp>
    </p:spTree>
    <p:extLst>
      <p:ext uri="{BB962C8B-B14F-4D97-AF65-F5344CB8AC3E}">
        <p14:creationId xmlns:p14="http://schemas.microsoft.com/office/powerpoint/2010/main" val="410551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4A42-D67A-CFCE-868B-B8B6DFBB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Ameer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4E07-A449-56C3-469C-159A545A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Developed tests for various front-end components</a:t>
            </a:r>
          </a:p>
          <a:p>
            <a:pPr>
              <a:buClr>
                <a:srgbClr val="1287C3"/>
              </a:buClr>
            </a:pPr>
            <a:r>
              <a:rPr lang="en-GB"/>
              <a:t>Cleaned up code for conflict checking</a:t>
            </a:r>
          </a:p>
          <a:p>
            <a:pPr marL="0" indent="0">
              <a:buClr>
                <a:srgbClr val="1287C3"/>
              </a:buClr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Weight: 10</a:t>
            </a:r>
          </a:p>
        </p:txBody>
      </p:sp>
    </p:spTree>
    <p:extLst>
      <p:ext uri="{BB962C8B-B14F-4D97-AF65-F5344CB8AC3E}">
        <p14:creationId xmlns:p14="http://schemas.microsoft.com/office/powerpoint/2010/main" val="277714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TEAM 201</vt:lpstr>
      <vt:lpstr>What went well</vt:lpstr>
      <vt:lpstr>What did not go as well</vt:lpstr>
      <vt:lpstr>Burndown Chart</vt:lpstr>
      <vt:lpstr>Team Member Contributions</vt:lpstr>
      <vt:lpstr>Sahil</vt:lpstr>
      <vt:lpstr>Nash</vt:lpstr>
      <vt:lpstr>Ethan</vt:lpstr>
      <vt:lpstr>Ameer</vt:lpstr>
      <vt:lpstr>Dogu</vt:lpstr>
      <vt:lpstr>Cameron</vt:lpstr>
      <vt:lpstr>Kalindu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2022-11-13T23:13:42Z</dcterms:created>
  <dcterms:modified xsi:type="dcterms:W3CDTF">2022-11-14T14:56:05Z</dcterms:modified>
</cp:coreProperties>
</file>