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swald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86fcec8fa_0_10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86fcec8fa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6fcec8fa_0_23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86fcec8fa_0_2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586fcec8fa_0_33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586fcec8fa_0_3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586fcec8fa_0_33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586fcec8fa_0_3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586fcec8fa_0_33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586fcec8fa_0_3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586fcec8fa_0_34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586fcec8fa_0_3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586fcec8fa_0_3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586fcec8fa_0_3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586fcec8fa_0_38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586fcec8fa_0_3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586fcec8fa_0_2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586fcec8fa_0_2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86fcec8fa_0_14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86fcec8fa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86fcec8fa_0_28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86fcec8fa_0_2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86fcec8fa_0_3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86fcec8fa_0_3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586fcec8fa_0_43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586fcec8fa_0_4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86fcec8fa_0_33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86fcec8fa_0_3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586fcec8fa_0_33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586fcec8fa_0_3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586fcec8fa_0_19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586fcec8fa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53" name="Google Shape;53;p1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57" name="Google Shape;57;p1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0" name="Google Shape;60;p1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61" name="Google Shape;61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26" name="Google Shape;126;p1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1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1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15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30" name="Google Shape;130;p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16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1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7" name="Google Shape;167;p1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1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1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16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71" name="Google Shape;171;p1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6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5" name="Google Shape;205;p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7" name="Google Shape;207;p1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8" name="Google Shape;208;p1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2" name="Google Shape;212;p1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1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1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5" name="Google Shape;215;p1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6" name="Google Shape;216;p1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8" name="Google Shape;248;p1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Google Shape;249;p1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Google Shape;253;p1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4" name="Google Shape;254;p1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1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6" name="Google Shape;256;p1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7" name="Google Shape;257;p1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8" name="Google Shape;288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1" name="Google Shape;291;p1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2" name="Google Shape;292;p1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6" name="Google Shape;296;p1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7" name="Google Shape;297;p1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8" name="Google Shape;298;p1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99" name="Google Shape;299;p1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0" name="Google Shape;300;p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1" name="Google Shape;331;p19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2" name="Google Shape;332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5" name="Google Shape;335;p2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6" name="Google Shape;336;p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2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0" name="Google Shape;340;p2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1" name="Google Shape;341;p2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2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3" name="Google Shape;343;p2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4" name="Google Shape;344;p2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4" name="Google Shape;374;p20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5" name="Google Shape;375;p20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6" name="Google Shape;376;p20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7" name="Google Shape;377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80" name="Google Shape;380;p2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81" name="Google Shape;381;p2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2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5" name="Google Shape;385;p2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6" name="Google Shape;386;p2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7" name="Google Shape;387;p2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8" name="Google Shape;388;p21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9" name="Google Shape;389;p2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9" name="Google Shape;419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22" name="Google Shape;422;p2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3" name="Google Shape;423;p2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7" name="Google Shape;427;p2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8" name="Google Shape;428;p2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9" name="Google Shape;429;p2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0" name="Google Shape;430;p22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431" name="Google Shape;431;p2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61" name="Google Shape;461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64" name="Google Shape;464;p2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65" name="Google Shape;465;p2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69" name="Google Shape;469;p2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" name="Google Shape;470;p2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" name="Google Shape;471;p2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2" name="Google Shape;472;p23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473" name="Google Shape;473;p2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505" name="Google Shape;505;p24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506" name="Google Shape;506;p24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510" name="Google Shape;510;p2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1" name="Google Shape;511;p2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2" name="Google Shape;512;p2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3" name="Google Shape;513;p24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514" name="Google Shape;514;p2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93" name="Google Shape;93;p14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1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lab.socs.uoguelph.ca/team-201/cis3760/-/issues/1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gitlab.socs.uoguelph.ca/team-201/cis3760/-/issues/24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socs.uoguelph.ca/team-201/cis3760/-/issues/19" TargetMode="External"/><Relationship Id="rId4" Type="http://schemas.openxmlformats.org/officeDocument/2006/relationships/hyperlink" Target="https://gitlab.socs.uoguelph.ca/team-201/cis3760/-/issues/17" TargetMode="External"/><Relationship Id="rId9" Type="http://schemas.openxmlformats.org/officeDocument/2006/relationships/hyperlink" Target="https://gitlab.socs.uoguelph.ca/team-201/cis3760/-/issues/23" TargetMode="External"/><Relationship Id="rId5" Type="http://schemas.openxmlformats.org/officeDocument/2006/relationships/hyperlink" Target="https://gitlab.socs.uoguelph.ca/team-201/cis3760/-/issues/8" TargetMode="External"/><Relationship Id="rId6" Type="http://schemas.openxmlformats.org/officeDocument/2006/relationships/hyperlink" Target="https://gitlab.socs.uoguelph.ca/team-201/cis3760/-/issues/1" TargetMode="External"/><Relationship Id="rId7" Type="http://schemas.openxmlformats.org/officeDocument/2006/relationships/hyperlink" Target="https://gitlab.socs.uoguelph.ca/team-201/cis3760/-/issues/2" TargetMode="External"/><Relationship Id="rId8" Type="http://schemas.openxmlformats.org/officeDocument/2006/relationships/hyperlink" Target="https://gitlab.socs.uoguelph.ca/team-201/cis3760/-/issues/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6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Team 201</a:t>
            </a:r>
            <a:endParaRPr sz="5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Sprint 1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/>
          <p:nvPr>
            <p:ph type="title"/>
          </p:nvPr>
        </p:nvSpPr>
        <p:spPr>
          <a:xfrm>
            <a:off x="1073700" y="383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PARSING</a:t>
            </a:r>
            <a:r>
              <a:rPr lang="en"/>
              <a:t> - </a:t>
            </a:r>
            <a:r>
              <a:rPr lang="en">
                <a:solidFill>
                  <a:schemeClr val="accent2"/>
                </a:solidFill>
              </a:rPr>
              <a:t>NASH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0" name="Google Shape;620;p35"/>
          <p:cNvSpPr txBox="1"/>
          <p:nvPr>
            <p:ph idx="1" type="body"/>
          </p:nvPr>
        </p:nvSpPr>
        <p:spPr>
          <a:xfrm>
            <a:off x="315775" y="946525"/>
            <a:ext cx="52545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Did research for understanding the HTML document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Created code to grab content, ignoring HTML elements that are irrelevant for the data set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Created code to turn content into a JSON string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Documentation for courseparser.py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Additional help for improving code was done by Ethan and Sahil</a:t>
            </a:r>
            <a:endParaRPr/>
          </a:p>
        </p:txBody>
      </p:sp>
      <p:sp>
        <p:nvSpPr>
          <p:cNvPr id="621" name="Google Shape;621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2" name="Google Shape;6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00" y="1429125"/>
            <a:ext cx="2919897" cy="270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</a:t>
            </a:r>
            <a:r>
              <a:rPr lang="en">
                <a:solidFill>
                  <a:schemeClr val="accent2"/>
                </a:solidFill>
              </a:rPr>
              <a:t>AMEER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8" name="Google Shape;628;p3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Developed </a:t>
            </a:r>
            <a:r>
              <a:rPr lang="en"/>
              <a:t>initial</a:t>
            </a:r>
            <a:r>
              <a:rPr lang="en"/>
              <a:t> searching, and worked with Kal to complete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Developed unit tests for CourseParser with Sahil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Wrote documentation on our JSON format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Researched docker implementation with Python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</a:t>
            </a:r>
            <a:r>
              <a:rPr lang="en">
                <a:solidFill>
                  <a:schemeClr val="accent2"/>
                </a:solidFill>
              </a:rPr>
              <a:t>SAHIL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5" name="Google Shape;635;p37"/>
          <p:cNvSpPr txBox="1"/>
          <p:nvPr>
            <p:ph idx="1" type="body"/>
          </p:nvPr>
        </p:nvSpPr>
        <p:spPr>
          <a:xfrm>
            <a:off x="1075850" y="1540175"/>
            <a:ext cx="69966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Sprint 1 planning meeting (</a:t>
            </a:r>
            <a:r>
              <a:rPr lang="en" u="sng">
                <a:hlinkClick r:id="rId3"/>
              </a:rPr>
              <a:t>GL#19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[2h]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Improved the project structure with Ethan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rgbClr val="28324A"/>
                </a:solidFill>
              </a:rPr>
              <a:t>(GL#8)</a:t>
            </a:r>
            <a:r>
              <a:rPr lang="en">
                <a:solidFill>
                  <a:schemeClr val="accent2"/>
                </a:solidFill>
              </a:rPr>
              <a:t> [1h]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General programming with Ethan </a:t>
            </a:r>
            <a:r>
              <a:rPr lang="en">
                <a:solidFill>
                  <a:schemeClr val="accent2"/>
                </a:solidFill>
              </a:rPr>
              <a:t>[2h]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Designed course data structures(</a:t>
            </a:r>
            <a:r>
              <a:rPr lang="en" u="sng"/>
              <a:t>GL#2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[1h]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Researched and documented the format of the exported data (</a:t>
            </a:r>
            <a:r>
              <a:rPr lang="en" u="sng"/>
              <a:t>GL#3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[1h]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Exported parsed data into a file (</a:t>
            </a:r>
            <a:r>
              <a:rPr lang="en" u="sng"/>
              <a:t>GL#5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[2h]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Wrote Unit tests for untested code (</a:t>
            </a:r>
            <a:r>
              <a:rPr lang="en" u="sng"/>
              <a:t>GL#10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[2h]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</a:t>
            </a:r>
            <a:r>
              <a:rPr lang="en">
                <a:solidFill>
                  <a:schemeClr val="accent2"/>
                </a:solidFill>
              </a:rPr>
              <a:t>DOGU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2" name="Google Shape;642;p3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Tested the code on different platforms Windows, Linux, Mac.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Sprint1 planning meeting and code review session.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Researched VBA.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</a:t>
            </a:r>
            <a:r>
              <a:rPr lang="en">
                <a:solidFill>
                  <a:schemeClr val="accent2"/>
                </a:solidFill>
              </a:rPr>
              <a:t>KALINDU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9" name="Google Shape;649;p3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Developed initial searching by course code with Ameer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Developed advanced course searching: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Searching by course name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Searching by professor 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 txBox="1"/>
          <p:nvPr>
            <p:ph type="ctrTitle"/>
          </p:nvPr>
        </p:nvSpPr>
        <p:spPr>
          <a:xfrm>
            <a:off x="2019925" y="3031150"/>
            <a:ext cx="5504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56" name="Google Shape;656;p40"/>
          <p:cNvSpPr txBox="1"/>
          <p:nvPr>
            <p:ph idx="1" type="subTitle"/>
          </p:nvPr>
        </p:nvSpPr>
        <p:spPr>
          <a:xfrm>
            <a:off x="1624275" y="4059250"/>
            <a:ext cx="589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live demonstration of our work so far</a:t>
            </a:r>
            <a:endParaRPr/>
          </a:p>
        </p:txBody>
      </p:sp>
      <p:sp>
        <p:nvSpPr>
          <p:cNvPr id="657" name="Google Shape;657;p40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658" name="Google Shape;658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64" name="Google Shape;664;p4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665" name="Google Shape;665;p4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556" name="Google Shape;556;p27"/>
          <p:cNvSpPr txBox="1"/>
          <p:nvPr>
            <p:ph idx="1" type="subTitle"/>
          </p:nvPr>
        </p:nvSpPr>
        <p:spPr>
          <a:xfrm>
            <a:off x="1239025" y="4059250"/>
            <a:ext cx="628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a graphical representation of our progress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58" name="Google Shape;558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 txBox="1"/>
          <p:nvPr>
            <p:ph type="title"/>
          </p:nvPr>
        </p:nvSpPr>
        <p:spPr>
          <a:xfrm>
            <a:off x="1047750" y="-5167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64" name="Google Shape;564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5" name="Google Shape;5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250" y="610150"/>
            <a:ext cx="4693600" cy="3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571" name="Google Shape;571;p29"/>
          <p:cNvSpPr txBox="1"/>
          <p:nvPr>
            <p:ph idx="1" type="subTitle"/>
          </p:nvPr>
        </p:nvSpPr>
        <p:spPr>
          <a:xfrm>
            <a:off x="1624275" y="4059250"/>
            <a:ext cx="589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what went well and how we can improve</a:t>
            </a:r>
            <a:endParaRPr/>
          </a:p>
        </p:txBody>
      </p:sp>
      <p:sp>
        <p:nvSpPr>
          <p:cNvPr id="572" name="Google Shape;572;p29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73" name="Google Shape;573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Well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Sprint planning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Large amount of code written quickly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Completed nearly all of our planned tasks</a:t>
            </a:r>
            <a:endParaRPr/>
          </a:p>
        </p:txBody>
      </p:sp>
      <p:sp>
        <p:nvSpPr>
          <p:cNvPr id="579" name="Google Shape;579;p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</a:t>
            </a:r>
            <a:r>
              <a:rPr lang="en">
                <a:solidFill>
                  <a:schemeClr val="accent2"/>
                </a:solidFill>
              </a:rPr>
              <a:t>WELL</a:t>
            </a:r>
            <a:r>
              <a:rPr lang="en"/>
              <a:t> AND </a:t>
            </a:r>
            <a:r>
              <a:rPr lang="en">
                <a:solidFill>
                  <a:schemeClr val="accent2"/>
                </a:solidFill>
              </a:rPr>
              <a:t>NOT WELL</a:t>
            </a:r>
            <a:endParaRPr/>
          </a:p>
        </p:txBody>
      </p:sp>
      <p:sp>
        <p:nvSpPr>
          <p:cNvPr id="580" name="Google Shape;580;p30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Not Well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Planning happened too late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Difficult to reach people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Overlapping tasks caused our estimates to often be incorrect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Waiting for people to start working on tasks</a:t>
            </a:r>
            <a:endParaRPr/>
          </a:p>
        </p:txBody>
      </p:sp>
      <p:sp>
        <p:nvSpPr>
          <p:cNvPr id="581" name="Google Shape;581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Planning happened too late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Difficult to reach people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Overlapping tasks caused our estimates to often be incorrect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Waiting for people to start working on tasks</a:t>
            </a:r>
            <a:endParaRPr/>
          </a:p>
        </p:txBody>
      </p:sp>
      <p:sp>
        <p:nvSpPr>
          <p:cNvPr id="587" name="Google Shape;587;p3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</a:t>
            </a:r>
            <a:r>
              <a:rPr lang="en">
                <a:solidFill>
                  <a:schemeClr val="accent2"/>
                </a:solidFill>
              </a:rPr>
              <a:t>IMPROVE</a:t>
            </a:r>
            <a:endParaRPr/>
          </a:p>
        </p:txBody>
      </p:sp>
      <p:sp>
        <p:nvSpPr>
          <p:cNvPr id="588" name="Google Shape;588;p31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Solutions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Start planning earlier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Turn on notifications and be try to be reachable more often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Spend more time planning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Don’t assign people to tasks during planning</a:t>
            </a:r>
            <a:endParaRPr/>
          </a:p>
        </p:txBody>
      </p:sp>
      <p:sp>
        <p:nvSpPr>
          <p:cNvPr id="589" name="Google Shape;589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/>
          <p:nvPr>
            <p:ph type="ctrTitle"/>
          </p:nvPr>
        </p:nvSpPr>
        <p:spPr>
          <a:xfrm>
            <a:off x="2019925" y="3031150"/>
            <a:ext cx="5504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Contributions</a:t>
            </a:r>
            <a:endParaRPr/>
          </a:p>
        </p:txBody>
      </p:sp>
      <p:sp>
        <p:nvSpPr>
          <p:cNvPr id="595" name="Google Shape;595;p32"/>
          <p:cNvSpPr txBox="1"/>
          <p:nvPr>
            <p:ph idx="1" type="subTitle"/>
          </p:nvPr>
        </p:nvSpPr>
        <p:spPr>
          <a:xfrm>
            <a:off x="1624275" y="4059250"/>
            <a:ext cx="589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what we worked on this sprint</a:t>
            </a:r>
            <a:endParaRPr/>
          </a:p>
        </p:txBody>
      </p:sp>
      <p:sp>
        <p:nvSpPr>
          <p:cNvPr id="596" name="Google Shape;596;p32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97" name="Google Shape;597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</a:t>
            </a:r>
            <a:r>
              <a:rPr lang="en">
                <a:solidFill>
                  <a:schemeClr val="accent2"/>
                </a:solidFill>
              </a:rPr>
              <a:t>ETHAN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03" name="Google Shape;603;p33"/>
          <p:cNvSpPr txBox="1"/>
          <p:nvPr>
            <p:ph idx="1" type="body"/>
          </p:nvPr>
        </p:nvSpPr>
        <p:spPr>
          <a:xfrm>
            <a:off x="506750" y="1540175"/>
            <a:ext cx="8101500" cy="24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Sprint 1 planning meeting (</a:t>
            </a:r>
            <a:r>
              <a:rPr lang="en" u="sng">
                <a:solidFill>
                  <a:schemeClr val="hlink"/>
                </a:solidFill>
                <a:hlinkClick r:id="rId3"/>
              </a:rPr>
              <a:t>GL#19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[2h]</a:t>
            </a:r>
            <a:endParaRPr>
              <a:solidFill>
                <a:srgbClr val="28324A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Set up kanban board and created issues in GitLab (</a:t>
            </a:r>
            <a:r>
              <a:rPr lang="en" u="sng">
                <a:solidFill>
                  <a:schemeClr val="hlink"/>
                </a:solidFill>
                <a:hlinkClick r:id="rId4"/>
              </a:rPr>
              <a:t>GL#8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[2h]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Improved the project structure (</a:t>
            </a:r>
            <a:r>
              <a:rPr lang="en" u="sng">
                <a:solidFill>
                  <a:schemeClr val="hlink"/>
                </a:solidFill>
                <a:hlinkClick r:id="rId5"/>
              </a:rPr>
              <a:t>GL#17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[1.5h]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Pair programming with Sahil and Nash (</a:t>
            </a:r>
            <a:r>
              <a:rPr lang="en" u="sng">
                <a:solidFill>
                  <a:schemeClr val="hlink"/>
                </a:solidFill>
                <a:hlinkClick r:id="rId6"/>
              </a:rPr>
              <a:t>GL#1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GL#2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GL#5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[4.5h]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Added extra parsing code for our complex data structures (</a:t>
            </a:r>
            <a:r>
              <a:rPr lang="en" u="sng">
                <a:solidFill>
                  <a:schemeClr val="hlink"/>
                </a:solidFill>
                <a:hlinkClick r:id="rId9"/>
              </a:rPr>
              <a:t>GL#23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[2h]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Set up unit testing (</a:t>
            </a:r>
            <a:r>
              <a:rPr lang="en" u="sng">
                <a:solidFill>
                  <a:schemeClr val="hlink"/>
                </a:solidFill>
                <a:hlinkClick r:id="rId10"/>
              </a:rPr>
              <a:t>GL#24</a:t>
            </a:r>
            <a:r>
              <a:rPr lang="en"/>
              <a:t>) </a:t>
            </a:r>
            <a:r>
              <a:rPr lang="en">
                <a:solidFill>
                  <a:schemeClr val="accent2"/>
                </a:solidFill>
              </a:rPr>
              <a:t>[1.5h]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Add functions for displaying courses in searching program </a:t>
            </a:r>
            <a:r>
              <a:rPr lang="en">
                <a:solidFill>
                  <a:schemeClr val="accent2"/>
                </a:solidFill>
              </a:rPr>
              <a:t>[3h]</a:t>
            </a:r>
            <a:endParaRPr>
              <a:solidFill>
                <a:srgbClr val="28324A"/>
              </a:solidFill>
            </a:endParaRPr>
          </a:p>
        </p:txBody>
      </p:sp>
      <p:sp>
        <p:nvSpPr>
          <p:cNvPr id="604" name="Google Shape;604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 txBox="1"/>
          <p:nvPr>
            <p:ph type="title"/>
          </p:nvPr>
        </p:nvSpPr>
        <p:spPr>
          <a:xfrm>
            <a:off x="2932300" y="3198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PARSING - </a:t>
            </a:r>
            <a:r>
              <a:rPr lang="en">
                <a:solidFill>
                  <a:schemeClr val="accent2"/>
                </a:solidFill>
              </a:rPr>
              <a:t>NASH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10" name="Google Shape;610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6" y="167438"/>
            <a:ext cx="3778227" cy="2335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34"/>
          <p:cNvCxnSpPr>
            <a:stCxn id="611" idx="2"/>
            <a:endCxn id="613" idx="0"/>
          </p:cNvCxnSpPr>
          <p:nvPr/>
        </p:nvCxnSpPr>
        <p:spPr>
          <a:xfrm>
            <a:off x="2056440" y="2503011"/>
            <a:ext cx="2289900" cy="98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13" name="Google Shape;6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65" y="3483175"/>
            <a:ext cx="7925375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4"/>
          <p:cNvSpPr txBox="1"/>
          <p:nvPr>
            <p:ph idx="1" type="body"/>
          </p:nvPr>
        </p:nvSpPr>
        <p:spPr>
          <a:xfrm>
            <a:off x="4157250" y="942925"/>
            <a:ext cx="4859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Need to translate into something we can use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To do this we need to read each tag and content, determine it is useful, and turn it into a string which we can convert into a JSON object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Once read it should be easy to store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