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Nixie One"/>
      <p:regular r:id="rId18"/>
    </p:embeddedFon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2.xml"/><Relationship Id="rId18" Type="http://schemas.openxmlformats.org/officeDocument/2006/relationships/font" Target="fonts/NixieOn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84180d0d30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84180d0d3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84180d0d30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84180d0d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84180d0d30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84180d0d3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84180d0d30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84180d0d3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84180d0d30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84180d0d3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84180d0d30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84180d0d3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84180d0d30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84180d0d3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84180d0d30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84180d0d3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lab.socs.uoguelph.ca/team-201/cis3760/-/issues/125" TargetMode="External"/><Relationship Id="rId4" Type="http://schemas.openxmlformats.org/officeDocument/2006/relationships/hyperlink" Target="https://gitlab.socs.uoguelph.ca/team-201/cis3760/-/issues/127" TargetMode="External"/><Relationship Id="rId5" Type="http://schemas.openxmlformats.org/officeDocument/2006/relationships/hyperlink" Target="https://gitlab.socs.uoguelph.ca/team-201/cis3760/-/issues/139" TargetMode="External"/><Relationship Id="rId6" Type="http://schemas.openxmlformats.org/officeDocument/2006/relationships/hyperlink" Target="https://gitlab.socs.uoguelph.ca/team-201/cis3760/-/issues/133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201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Dogu</a:t>
            </a:r>
            <a:endParaRPr/>
          </a:p>
        </p:txBody>
      </p:sp>
      <p:sp>
        <p:nvSpPr>
          <p:cNvPr id="399" name="Google Shape;399;p20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Sprint planning meetings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Testing, cross-browser testing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Documentation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Code review &amp; Clean up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Sahil</a:t>
            </a:r>
            <a:endParaRPr/>
          </a:p>
        </p:txBody>
      </p:sp>
      <p:sp>
        <p:nvSpPr>
          <p:cNvPr id="406" name="Google Shape;406;p2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Improved Calendar CSS </a:t>
            </a:r>
            <a:r>
              <a:rPr lang="en">
                <a:solidFill>
                  <a:schemeClr val="accent1"/>
                </a:solidFill>
              </a:rPr>
              <a:t>[1.5h]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Paired with Ameer to Add colours and conflict detection to the schedule </a:t>
            </a:r>
            <a:r>
              <a:rPr lang="en">
                <a:solidFill>
                  <a:schemeClr val="accent1"/>
                </a:solidFill>
              </a:rPr>
              <a:t>[4h]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MR reviews </a:t>
            </a:r>
            <a:r>
              <a:rPr lang="en">
                <a:solidFill>
                  <a:schemeClr val="accent1"/>
                </a:solidFill>
              </a:rPr>
              <a:t>[1h]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Testing the app and Documenting the tests </a:t>
            </a:r>
            <a:r>
              <a:rPr lang="en">
                <a:solidFill>
                  <a:schemeClr val="accent1"/>
                </a:solidFill>
              </a:rPr>
              <a:t>[2h]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Weight: 20</a:t>
            </a:r>
            <a:endParaRPr/>
          </a:p>
        </p:txBody>
      </p:sp>
      <p:sp>
        <p:nvSpPr>
          <p:cNvPr id="407" name="Google Shape;407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2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Kalindu</a:t>
            </a:r>
            <a:endParaRPr/>
          </a:p>
        </p:txBody>
      </p:sp>
      <p:sp>
        <p:nvSpPr>
          <p:cNvPr id="413" name="Google Shape;413;p22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Researched FullCalendar React Component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JSX and CSS code cleanup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Testing app on different browsers and documenting results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Weight: 17</a:t>
            </a:r>
            <a:endParaRPr/>
          </a:p>
        </p:txBody>
      </p:sp>
      <p:sp>
        <p:nvSpPr>
          <p:cNvPr id="414" name="Google Shape;414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3"/>
          <p:cNvSpPr/>
          <p:nvPr/>
        </p:nvSpPr>
        <p:spPr>
          <a:xfrm rot="-5400000">
            <a:off x="867325" y="468800"/>
            <a:ext cx="2691900" cy="3108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0" name="Google Shape;420;p23"/>
          <p:cNvSpPr txBox="1"/>
          <p:nvPr>
            <p:ph idx="4294967295" type="ctrTitle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Let’s take a 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look!</a:t>
            </a:r>
            <a:endParaRPr sz="6000"/>
          </a:p>
        </p:txBody>
      </p:sp>
      <p:grpSp>
        <p:nvGrpSpPr>
          <p:cNvPr id="421" name="Google Shape;421;p23"/>
          <p:cNvGrpSpPr/>
          <p:nvPr/>
        </p:nvGrpSpPr>
        <p:grpSpPr>
          <a:xfrm>
            <a:off x="1885570" y="952450"/>
            <a:ext cx="1032405" cy="1032468"/>
            <a:chOff x="6654650" y="3665275"/>
            <a:chExt cx="409100" cy="409125"/>
          </a:xfrm>
        </p:grpSpPr>
        <p:sp>
          <p:nvSpPr>
            <p:cNvPr id="422" name="Google Shape;422;p23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 rot="-731899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425" name="Google Shape;425;p2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23"/>
          <p:cNvSpPr/>
          <p:nvPr/>
        </p:nvSpPr>
        <p:spPr>
          <a:xfrm>
            <a:off x="2657037" y="21145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3"/>
          <p:cNvSpPr/>
          <p:nvPr/>
        </p:nvSpPr>
        <p:spPr>
          <a:xfrm rot="2327381">
            <a:off x="1220786" y="1598881"/>
            <a:ext cx="443468" cy="4233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3"/>
          <p:cNvSpPr/>
          <p:nvPr/>
        </p:nvSpPr>
        <p:spPr>
          <a:xfrm rot="2327012">
            <a:off x="2870273" y="1771645"/>
            <a:ext cx="183443" cy="17512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Good:</a:t>
            </a:r>
            <a:endParaRPr/>
          </a:p>
        </p:txBody>
      </p:sp>
      <p:sp>
        <p:nvSpPr>
          <p:cNvPr id="343" name="Google Shape;343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12"/>
          <p:cNvSpPr txBox="1"/>
          <p:nvPr>
            <p:ph idx="4294967295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◇"/>
            </a:pPr>
            <a:r>
              <a:rPr lang="en" sz="1600"/>
              <a:t>Finished large weight tasks quickly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◇"/>
            </a:pPr>
            <a:r>
              <a:rPr lang="en" sz="1600"/>
              <a:t>Team was very happy with end product and design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◇"/>
            </a:pPr>
            <a:r>
              <a:rPr lang="en" sz="1600"/>
              <a:t>Team adapting to React environment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Bad:</a:t>
            </a:r>
            <a:endParaRPr/>
          </a:p>
        </p:txBody>
      </p:sp>
      <p:sp>
        <p:nvSpPr>
          <p:cNvPr id="350" name="Google Shape;350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13"/>
          <p:cNvSpPr txBox="1"/>
          <p:nvPr>
            <p:ph idx="4294967295" type="body"/>
          </p:nvPr>
        </p:nvSpPr>
        <p:spPr>
          <a:xfrm>
            <a:off x="1732700" y="2255125"/>
            <a:ext cx="4944300" cy="15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◇"/>
            </a:pPr>
            <a:r>
              <a:rPr lang="en" sz="1600"/>
              <a:t>Time tracking chart wasn’t being filled by people after finishing tasks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◇"/>
            </a:pPr>
            <a:r>
              <a:rPr lang="en" sz="1600"/>
              <a:t>Task Estimates were weighted improperly</a:t>
            </a:r>
            <a:endParaRPr sz="16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One that was 6pts turned into 18 pts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(not so ugly) </a:t>
            </a:r>
            <a:r>
              <a:rPr lang="en"/>
              <a:t>Burndown Chart</a:t>
            </a:r>
            <a:endParaRPr/>
          </a:p>
        </p:txBody>
      </p:sp>
      <p:sp>
        <p:nvSpPr>
          <p:cNvPr id="357" name="Google Shape;357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8" name="Google Shape;3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52" y="2310550"/>
            <a:ext cx="3140475" cy="258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7500" y="2310550"/>
            <a:ext cx="3013543" cy="258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Contributions</a:t>
            </a:r>
            <a:endParaRPr/>
          </a:p>
        </p:txBody>
      </p:sp>
      <p:sp>
        <p:nvSpPr>
          <p:cNvPr id="365" name="Google Shape;365;p15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Ameer</a:t>
            </a:r>
            <a:endParaRPr/>
          </a:p>
        </p:txBody>
      </p:sp>
      <p:sp>
        <p:nvSpPr>
          <p:cNvPr id="371" name="Google Shape;371;p16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Worked on passing courses object between App.js and Calendar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Developed Conflict Checking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Added a colour pallette </a:t>
            </a:r>
            <a:r>
              <a:rPr lang="en"/>
              <a:t>😎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Weight: 21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</a:t>
            </a:r>
            <a:endParaRPr/>
          </a:p>
        </p:txBody>
      </p:sp>
      <p:sp>
        <p:nvSpPr>
          <p:cNvPr id="378" name="Google Shape;378;p17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Meetings initial/final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Testing the app across different browsers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Documenting the tests on wiki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weight: </a:t>
            </a:r>
            <a:r>
              <a:rPr lang="en"/>
              <a:t>15</a:t>
            </a:r>
            <a:endParaRPr/>
          </a:p>
        </p:txBody>
      </p:sp>
      <p:sp>
        <p:nvSpPr>
          <p:cNvPr id="379" name="Google Shape;379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  <p:sp>
        <p:nvSpPr>
          <p:cNvPr id="385" name="Google Shape;385;p18"/>
          <p:cNvSpPr txBox="1"/>
          <p:nvPr>
            <p:ph idx="1" type="body"/>
          </p:nvPr>
        </p:nvSpPr>
        <p:spPr>
          <a:xfrm>
            <a:off x="1732700" y="2255125"/>
            <a:ext cx="63501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Course searching and UI design/setup (</a:t>
            </a:r>
            <a:r>
              <a:rPr lang="en" u="sng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GL125</a:t>
            </a:r>
            <a:r>
              <a:rPr lang="en"/>
              <a:t>, </a:t>
            </a:r>
            <a:r>
              <a:rPr lang="en" u="sng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GL127</a:t>
            </a:r>
            <a:r>
              <a:rPr lang="en"/>
              <a:t>, </a:t>
            </a:r>
            <a:r>
              <a:rPr lang="en" u="sng">
                <a:solidFill>
                  <a:schemeClr val="accent4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GL139</a:t>
            </a:r>
            <a:r>
              <a:rPr lang="en"/>
              <a:t>) </a:t>
            </a:r>
            <a:r>
              <a:rPr lang="en">
                <a:solidFill>
                  <a:schemeClr val="accent1"/>
                </a:solidFill>
              </a:rPr>
              <a:t>[12.5h]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Setup linting (</a:t>
            </a:r>
            <a:r>
              <a:rPr lang="en" u="sng">
                <a:solidFill>
                  <a:schemeClr val="accent4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GL133</a:t>
            </a:r>
            <a:r>
              <a:rPr lang="en"/>
              <a:t>) </a:t>
            </a:r>
            <a:r>
              <a:rPr lang="en">
                <a:solidFill>
                  <a:schemeClr val="accent1"/>
                </a:solidFill>
              </a:rPr>
              <a:t>[2h]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weight: 35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6" name="Google Shape;386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Nash</a:t>
            </a:r>
            <a:endParaRPr/>
          </a:p>
        </p:txBody>
      </p:sp>
      <p:sp>
        <p:nvSpPr>
          <p:cNvPr id="392" name="Google Shape;392;p19"/>
          <p:cNvSpPr txBox="1"/>
          <p:nvPr>
            <p:ph idx="1" type="body"/>
          </p:nvPr>
        </p:nvSpPr>
        <p:spPr>
          <a:xfrm>
            <a:off x="1732700" y="2255125"/>
            <a:ext cx="4944300" cy="23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◇"/>
            </a:pPr>
            <a:r>
              <a:rPr lang="en"/>
              <a:t>Created code to translate Event data into data structure and display data (15pts)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◇"/>
            </a:pPr>
            <a:r>
              <a:rPr lang="en"/>
              <a:t>Fixed a Merge Conflict, made (2pts)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weight: 21pts</a:t>
            </a:r>
            <a:endParaRPr/>
          </a:p>
        </p:txBody>
      </p:sp>
      <p:sp>
        <p:nvSpPr>
          <p:cNvPr id="393" name="Google Shape;393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