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egrim"/>
      <p:regular r:id="rId22"/>
    </p:embeddedFont>
    <p:embeddedFont>
      <p:font typeface="Abel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Megrim-regular.fnt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Abel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95f1fdf24f_0_39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195f1fdf24f_0_3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95f1fdf24f_0_9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195f1fdf24f_0_9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95f1fdf24f_0_9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95f1fdf24f_0_9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195f1fdf24f_0_9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195f1fdf24f_0_9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95f1fdf24f_0_9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95f1fdf24f_0_9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95f1fdf24f_0_69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195f1fdf24f_0_6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95f1fdf24f_0_54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195f1fdf24f_0_5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95f1fdf24f_0_46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95f1fdf24f_0_4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95f1fdf24f_0_61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95f1fdf24f_0_6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95f1fdf24f_0_69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95f1fdf24f_0_6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95f1fdf24f_0_77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95f1fdf24f_0_7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195f1fdf24f_0_69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195f1fdf24f_0_6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195f1fdf24f_0_9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195f1fdf24f_0_9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95f1fdf24f_0_9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195f1fdf24f_0_9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195f1fdf24f_0_9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195f1fdf24f_0_9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4"/>
          <p:cNvSpPr txBox="1"/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53" name="Google Shape;353;p14"/>
          <p:cNvGrpSpPr/>
          <p:nvPr/>
        </p:nvGrpSpPr>
        <p:grpSpPr>
          <a:xfrm>
            <a:off x="581091" y="275904"/>
            <a:ext cx="1406883" cy="1406883"/>
            <a:chOff x="1911350" y="374650"/>
            <a:chExt cx="1739900" cy="1739900"/>
          </a:xfrm>
        </p:grpSpPr>
        <p:sp>
          <p:nvSpPr>
            <p:cNvPr id="354" name="Google Shape;354;p14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5" name="Google Shape;355;p14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56" name="Google Shape;356;p14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14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14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14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61" name="Google Shape;361;p14"/>
          <p:cNvGrpSpPr/>
          <p:nvPr/>
        </p:nvGrpSpPr>
        <p:grpSpPr>
          <a:xfrm>
            <a:off x="6272307" y="3625824"/>
            <a:ext cx="1878008" cy="1880902"/>
            <a:chOff x="7512049" y="977900"/>
            <a:chExt cx="4121150" cy="4127500"/>
          </a:xfrm>
        </p:grpSpPr>
        <p:sp>
          <p:nvSpPr>
            <p:cNvPr id="362" name="Google Shape;362;p14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3" name="Google Shape;363;p14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64" name="Google Shape;364;p14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14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14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14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4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4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4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4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14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4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4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4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4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4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4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14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14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14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14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14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14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4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4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14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14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14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0" name="Google Shape;390;p14"/>
          <p:cNvGrpSpPr/>
          <p:nvPr/>
        </p:nvGrpSpPr>
        <p:grpSpPr>
          <a:xfrm rot="-1240170">
            <a:off x="2420008" y="953045"/>
            <a:ext cx="854635" cy="497918"/>
            <a:chOff x="4376200" y="2476500"/>
            <a:chExt cx="2190750" cy="1276350"/>
          </a:xfrm>
        </p:grpSpPr>
        <p:sp>
          <p:nvSpPr>
            <p:cNvPr id="391" name="Google Shape;391;p14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3" name="Google Shape;393;p14"/>
          <p:cNvGrpSpPr/>
          <p:nvPr/>
        </p:nvGrpSpPr>
        <p:grpSpPr>
          <a:xfrm>
            <a:off x="1431182" y="3431376"/>
            <a:ext cx="1789007" cy="3050974"/>
            <a:chOff x="385907" y="2954040"/>
            <a:chExt cx="2496869" cy="4258164"/>
          </a:xfrm>
        </p:grpSpPr>
        <p:sp>
          <p:nvSpPr>
            <p:cNvPr id="394" name="Google Shape;394;p14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385907" y="3211704"/>
              <a:ext cx="1943100" cy="4000500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1" name="Google Shape;401;p14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02" name="Google Shape;402;p14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14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14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14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14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14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4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14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4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4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4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4" name="Google Shape;414;p14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5"/>
          <p:cNvSpPr txBox="1"/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7" name="Google Shape;417;p15"/>
          <p:cNvSpPr txBox="1"/>
          <p:nvPr>
            <p:ph idx="1" type="subTitle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418" name="Google Shape;418;p15"/>
          <p:cNvGrpSpPr/>
          <p:nvPr/>
        </p:nvGrpSpPr>
        <p:grpSpPr>
          <a:xfrm>
            <a:off x="547417" y="-148628"/>
            <a:ext cx="1151118" cy="1151118"/>
            <a:chOff x="1911350" y="374650"/>
            <a:chExt cx="1739900" cy="1739900"/>
          </a:xfrm>
        </p:grpSpPr>
        <p:sp>
          <p:nvSpPr>
            <p:cNvPr id="419" name="Google Shape;419;p15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0" name="Google Shape;420;p15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421" name="Google Shape;421;p15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15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15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5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5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6" name="Google Shape;426;p15"/>
          <p:cNvGrpSpPr/>
          <p:nvPr/>
        </p:nvGrpSpPr>
        <p:grpSpPr>
          <a:xfrm>
            <a:off x="6583828" y="4083490"/>
            <a:ext cx="1449408" cy="1451642"/>
            <a:chOff x="7512049" y="977900"/>
            <a:chExt cx="4121150" cy="4127500"/>
          </a:xfrm>
        </p:grpSpPr>
        <p:sp>
          <p:nvSpPr>
            <p:cNvPr id="427" name="Google Shape;427;p15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8" name="Google Shape;428;p15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429" name="Google Shape;429;p15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15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55" name="Google Shape;455;p15"/>
          <p:cNvGrpSpPr/>
          <p:nvPr/>
        </p:nvGrpSpPr>
        <p:grpSpPr>
          <a:xfrm rot="700023">
            <a:off x="1004610" y="1441692"/>
            <a:ext cx="854745" cy="497982"/>
            <a:chOff x="4376200" y="2476500"/>
            <a:chExt cx="2190750" cy="1276350"/>
          </a:xfrm>
        </p:grpSpPr>
        <p:sp>
          <p:nvSpPr>
            <p:cNvPr id="456" name="Google Shape;456;p15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" name="Google Shape;458;p15"/>
          <p:cNvGrpSpPr/>
          <p:nvPr/>
        </p:nvGrpSpPr>
        <p:grpSpPr>
          <a:xfrm rot="-929110">
            <a:off x="7064198" y="172812"/>
            <a:ext cx="2366368" cy="3131333"/>
            <a:chOff x="2044576" y="2604080"/>
            <a:chExt cx="3302633" cy="4370261"/>
          </a:xfrm>
        </p:grpSpPr>
        <p:sp>
          <p:nvSpPr>
            <p:cNvPr id="459" name="Google Shape;459;p15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5"/>
            <p:cNvSpPr/>
            <p:nvPr/>
          </p:nvSpPr>
          <p:spPr>
            <a:xfrm flipH="1" rot="-931907">
              <a:off x="2906465" y="2790999"/>
              <a:ext cx="1941119" cy="3996422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5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6" name="Google Shape;466;p15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67" name="Google Shape;467;p15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15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15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15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15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15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15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15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15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9" name="Google Shape;479;p15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6"/>
          <p:cNvSpPr txBox="1"/>
          <p:nvPr>
            <p:ph idx="1" type="body"/>
          </p:nvPr>
        </p:nvSpPr>
        <p:spPr>
          <a:xfrm>
            <a:off x="2095100" y="1628400"/>
            <a:ext cx="49539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⋆"/>
              <a:defRPr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8pPr>
            <a:lvl9pPr indent="-419100" lvl="8" marL="41148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9pPr>
          </a:lstStyle>
          <a:p/>
        </p:txBody>
      </p:sp>
      <p:sp>
        <p:nvSpPr>
          <p:cNvPr id="482" name="Google Shape;482;p16"/>
          <p:cNvSpPr txBox="1"/>
          <p:nvPr/>
        </p:nvSpPr>
        <p:spPr>
          <a:xfrm>
            <a:off x="3593400" y="7051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20124D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rPr>
              <a:t>“</a:t>
            </a:r>
            <a:endParaRPr b="1" sz="9600">
              <a:solidFill>
                <a:srgbClr val="FFFFFF"/>
              </a:solidFill>
              <a:latin typeface="Megrim"/>
              <a:ea typeface="Megrim"/>
              <a:cs typeface="Megrim"/>
              <a:sym typeface="Megrim"/>
            </a:endParaRPr>
          </a:p>
        </p:txBody>
      </p:sp>
      <p:sp>
        <p:nvSpPr>
          <p:cNvPr id="483" name="Google Shape;483;p1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4" name="Google Shape;484;p16"/>
          <p:cNvGrpSpPr/>
          <p:nvPr/>
        </p:nvGrpSpPr>
        <p:grpSpPr>
          <a:xfrm>
            <a:off x="7362914" y="2717685"/>
            <a:ext cx="1307013" cy="1307013"/>
            <a:chOff x="1911350" y="374650"/>
            <a:chExt cx="1739900" cy="1739900"/>
          </a:xfrm>
        </p:grpSpPr>
        <p:sp>
          <p:nvSpPr>
            <p:cNvPr id="485" name="Google Shape;485;p16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6" name="Google Shape;486;p16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487" name="Google Shape;487;p16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16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16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16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16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2" name="Google Shape;492;p16"/>
          <p:cNvGrpSpPr/>
          <p:nvPr/>
        </p:nvGrpSpPr>
        <p:grpSpPr>
          <a:xfrm>
            <a:off x="646288" y="347874"/>
            <a:ext cx="621469" cy="622427"/>
            <a:chOff x="7512049" y="977900"/>
            <a:chExt cx="4121150" cy="4127500"/>
          </a:xfrm>
        </p:grpSpPr>
        <p:sp>
          <p:nvSpPr>
            <p:cNvPr id="493" name="Google Shape;493;p16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4" name="Google Shape;494;p16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495" name="Google Shape;495;p16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16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16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16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16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16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16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6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6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6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6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6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6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6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6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6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6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6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6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16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16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16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16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16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16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16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21" name="Google Shape;521;p16"/>
          <p:cNvGrpSpPr/>
          <p:nvPr/>
        </p:nvGrpSpPr>
        <p:grpSpPr>
          <a:xfrm rot="-906665">
            <a:off x="1352468" y="841866"/>
            <a:ext cx="1444582" cy="841626"/>
            <a:chOff x="4376200" y="2476500"/>
            <a:chExt cx="2190750" cy="1276350"/>
          </a:xfrm>
        </p:grpSpPr>
        <p:sp>
          <p:nvSpPr>
            <p:cNvPr id="522" name="Google Shape;522;p16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4" name="Google Shape;524;p16"/>
          <p:cNvGrpSpPr/>
          <p:nvPr/>
        </p:nvGrpSpPr>
        <p:grpSpPr>
          <a:xfrm flipH="1" rot="1081124">
            <a:off x="245074" y="2998655"/>
            <a:ext cx="1423886" cy="2428297"/>
            <a:chOff x="385907" y="2954040"/>
            <a:chExt cx="2496869" cy="4258164"/>
          </a:xfrm>
        </p:grpSpPr>
        <p:sp>
          <p:nvSpPr>
            <p:cNvPr id="525" name="Google Shape;525;p16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385907" y="3211704"/>
              <a:ext cx="1943100" cy="4000500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2" name="Google Shape;532;p16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533" name="Google Shape;533;p16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16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16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16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16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16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16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16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16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16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16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16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45" name="Google Shape;545;p16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7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8" name="Google Shape;548;p17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⋆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9pPr>
          </a:lstStyle>
          <a:p/>
        </p:txBody>
      </p:sp>
      <p:sp>
        <p:nvSpPr>
          <p:cNvPr id="549" name="Google Shape;549;p1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0" name="Google Shape;550;p17"/>
          <p:cNvGrpSpPr/>
          <p:nvPr/>
        </p:nvGrpSpPr>
        <p:grpSpPr>
          <a:xfrm>
            <a:off x="7662321" y="3884343"/>
            <a:ext cx="571209" cy="571209"/>
            <a:chOff x="1911350" y="374650"/>
            <a:chExt cx="1739900" cy="1739900"/>
          </a:xfrm>
        </p:grpSpPr>
        <p:sp>
          <p:nvSpPr>
            <p:cNvPr id="551" name="Google Shape;551;p17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17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53" name="Google Shape;553;p17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7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7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7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7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8" name="Google Shape;558;p17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59" name="Google Shape;559;p17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0" name="Google Shape;560;p17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61" name="Google Shape;561;p17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7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7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7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7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7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7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7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7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7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7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17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17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17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17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17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17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17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17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17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17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17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17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17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17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17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7" name="Google Shape;587;p17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88" name="Google Shape;588;p17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8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92" name="Google Shape;592;p18"/>
          <p:cNvSpPr txBox="1"/>
          <p:nvPr>
            <p:ph idx="1" type="body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/>
        </p:txBody>
      </p:sp>
      <p:sp>
        <p:nvSpPr>
          <p:cNvPr id="593" name="Google Shape;593;p18"/>
          <p:cNvSpPr txBox="1"/>
          <p:nvPr>
            <p:ph idx="2" type="body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/>
        </p:txBody>
      </p:sp>
      <p:sp>
        <p:nvSpPr>
          <p:cNvPr id="594" name="Google Shape;594;p1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5" name="Google Shape;595;p18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96" name="Google Shape;596;p18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7" name="Google Shape;597;p18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98" name="Google Shape;598;p18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18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18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18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18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3" name="Google Shape;603;p18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04" name="Google Shape;604;p18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5" name="Google Shape;605;p18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06" name="Google Shape;606;p18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18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18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18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18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18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18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18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18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18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18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18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18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18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18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18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18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18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18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18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18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18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18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18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18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18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32" name="Google Shape;632;p18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633" name="Google Shape;633;p18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9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37" name="Google Shape;637;p19"/>
          <p:cNvSpPr txBox="1"/>
          <p:nvPr>
            <p:ph idx="1" type="body"/>
          </p:nvPr>
        </p:nvSpPr>
        <p:spPr>
          <a:xfrm>
            <a:off x="1315475" y="1577775"/>
            <a:ext cx="20787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/>
        </p:txBody>
      </p:sp>
      <p:sp>
        <p:nvSpPr>
          <p:cNvPr id="638" name="Google Shape;638;p19"/>
          <p:cNvSpPr txBox="1"/>
          <p:nvPr>
            <p:ph idx="2" type="body"/>
          </p:nvPr>
        </p:nvSpPr>
        <p:spPr>
          <a:xfrm>
            <a:off x="3500604" y="1577775"/>
            <a:ext cx="20787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/>
        </p:txBody>
      </p:sp>
      <p:sp>
        <p:nvSpPr>
          <p:cNvPr id="639" name="Google Shape;639;p19"/>
          <p:cNvSpPr txBox="1"/>
          <p:nvPr>
            <p:ph idx="3" type="body"/>
          </p:nvPr>
        </p:nvSpPr>
        <p:spPr>
          <a:xfrm>
            <a:off x="5685733" y="1577775"/>
            <a:ext cx="20787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/>
        </p:txBody>
      </p:sp>
      <p:sp>
        <p:nvSpPr>
          <p:cNvPr id="640" name="Google Shape;640;p1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1" name="Google Shape;641;p19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642" name="Google Shape;642;p19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3" name="Google Shape;643;p19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44" name="Google Shape;644;p19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19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19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19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19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49" name="Google Shape;649;p19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50" name="Google Shape;650;p19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1" name="Google Shape;651;p19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52" name="Google Shape;652;p19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19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19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19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19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19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19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19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19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19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19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19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19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19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19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19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19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19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19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19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19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19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19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19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19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19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8" name="Google Shape;678;p19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679" name="Google Shape;679;p19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0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83" name="Google Shape;683;p2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84" name="Google Shape;684;p20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685" name="Google Shape;685;p20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6" name="Google Shape;686;p20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87" name="Google Shape;687;p20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20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20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20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20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2" name="Google Shape;692;p20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93" name="Google Shape;693;p20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94" name="Google Shape;694;p20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95" name="Google Shape;695;p20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20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20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20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20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20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20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20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20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20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20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20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20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0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0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20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20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20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20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20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20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20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20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20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20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20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21" name="Google Shape;721;p20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722" name="Google Shape;722;p20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1"/>
          <p:cNvSpPr txBox="1"/>
          <p:nvPr>
            <p:ph idx="1" type="body"/>
          </p:nvPr>
        </p:nvSpPr>
        <p:spPr>
          <a:xfrm>
            <a:off x="1487475" y="3949100"/>
            <a:ext cx="6168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726" name="Google Shape;726;p2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7" name="Google Shape;727;p21"/>
          <p:cNvSpPr/>
          <p:nvPr/>
        </p:nvSpPr>
        <p:spPr>
          <a:xfrm>
            <a:off x="1116000" y="556563"/>
            <a:ext cx="6912000" cy="3411600"/>
          </a:xfrm>
          <a:prstGeom prst="roundRect">
            <a:avLst>
              <a:gd fmla="val 1858" name="adj"/>
            </a:avLst>
          </a:prstGeom>
          <a:solidFill>
            <a:schemeClr val="lt2"/>
          </a:solidFill>
          <a:ln>
            <a:noFill/>
          </a:ln>
          <a:effectLst>
            <a:outerShdw blurRad="21431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planets">
  <p:cSld name="BLANK_1"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2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32" name="Google Shape;732;p23"/>
          <p:cNvGrpSpPr/>
          <p:nvPr/>
        </p:nvGrpSpPr>
        <p:grpSpPr>
          <a:xfrm>
            <a:off x="581155" y="275916"/>
            <a:ext cx="1130761" cy="1130761"/>
            <a:chOff x="1911350" y="374650"/>
            <a:chExt cx="1739900" cy="1739900"/>
          </a:xfrm>
        </p:grpSpPr>
        <p:sp>
          <p:nvSpPr>
            <p:cNvPr id="733" name="Google Shape;733;p23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4" name="Google Shape;734;p23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735" name="Google Shape;735;p23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23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3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3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3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40" name="Google Shape;740;p23"/>
          <p:cNvGrpSpPr/>
          <p:nvPr/>
        </p:nvGrpSpPr>
        <p:grpSpPr>
          <a:xfrm>
            <a:off x="6777442" y="3826987"/>
            <a:ext cx="1407373" cy="1409541"/>
            <a:chOff x="7512049" y="977900"/>
            <a:chExt cx="4121150" cy="4127500"/>
          </a:xfrm>
        </p:grpSpPr>
        <p:sp>
          <p:nvSpPr>
            <p:cNvPr id="741" name="Google Shape;741;p23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42" name="Google Shape;742;p23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743" name="Google Shape;743;p23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23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23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23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23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23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23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23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23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23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23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23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23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23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23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23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23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23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23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23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23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23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23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23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23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23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69" name="Google Shape;769;p23"/>
          <p:cNvGrpSpPr/>
          <p:nvPr/>
        </p:nvGrpSpPr>
        <p:grpSpPr>
          <a:xfrm rot="-1239922">
            <a:off x="1885099" y="871332"/>
            <a:ext cx="685328" cy="399278"/>
            <a:chOff x="4376200" y="2476500"/>
            <a:chExt cx="2190750" cy="1276350"/>
          </a:xfrm>
        </p:grpSpPr>
        <p:sp>
          <p:nvSpPr>
            <p:cNvPr id="770" name="Google Shape;770;p23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23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2" name="Google Shape;772;p23"/>
          <p:cNvGrpSpPr/>
          <p:nvPr/>
        </p:nvGrpSpPr>
        <p:grpSpPr>
          <a:xfrm>
            <a:off x="138858" y="3622742"/>
            <a:ext cx="1426711" cy="2433115"/>
            <a:chOff x="385907" y="2954040"/>
            <a:chExt cx="2496869" cy="4258164"/>
          </a:xfrm>
        </p:grpSpPr>
        <p:sp>
          <p:nvSpPr>
            <p:cNvPr id="773" name="Google Shape;773;p23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385907" y="3211704"/>
              <a:ext cx="1943100" cy="4000500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23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23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23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23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0" name="Google Shape;780;p23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781" name="Google Shape;781;p23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23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23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23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23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23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23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23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23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23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23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23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3" name="Google Shape;793;p23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100019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134983" y="23463"/>
            <a:ext cx="8836892" cy="5105957"/>
            <a:chOff x="179953" y="31280"/>
            <a:chExt cx="11780952" cy="6807035"/>
          </a:xfrm>
        </p:grpSpPr>
        <p:sp>
          <p:nvSpPr>
            <p:cNvPr id="52" name="Google Shape;52;p13"/>
            <p:cNvSpPr/>
            <p:nvPr/>
          </p:nvSpPr>
          <p:spPr>
            <a:xfrm>
              <a:off x="1068794" y="466446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2077834" y="3860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2151209" y="673651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961020" y="5477167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2037080" y="6555302"/>
              <a:ext cx="6350" cy="6350"/>
            </a:xfrm>
            <a:custGeom>
              <a:rect b="b" l="l" r="r" t="t"/>
              <a:pathLst>
                <a:path extrusionOk="0" h="6350" w="635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1974679" y="4063314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2573350" y="437462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497664" y="5861793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523972" y="4236904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1880813" y="282370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230050" y="516603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693422" y="3646126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347532" y="566260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2285111" y="676068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2355717" y="208568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2726099" y="562034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2411927" y="1760391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1255230" y="500740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1263783" y="535627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1334351" y="493176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1231817" y="6471920"/>
              <a:ext cx="6350" cy="6350"/>
            </a:xfrm>
            <a:custGeom>
              <a:rect b="b" l="l" r="r" t="t"/>
              <a:pathLst>
                <a:path extrusionOk="0" h="6350" w="635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1340218" y="284234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1105541" y="565305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1162025" y="2338070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1072140" y="2474252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1121016" y="6391853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1800434" y="6718503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729626" y="355615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1706347" y="606451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1624012" y="6227654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1823568" y="512617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1460786" y="5867267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1557426" y="146670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1323353" y="186272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394263" y="414457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2021840" y="102529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3752196" y="470962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4014235" y="515374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4093083" y="3867239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3880739" y="79761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3780199" y="3335191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3796563" y="1708487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4115689" y="573341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3888626" y="659528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3960178" y="275399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4567822" y="273457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4538948" y="5324704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4136308" y="198863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4620025" y="674627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4586180" y="3174638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4529690" y="147727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4274420" y="553064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4429690" y="304816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3123997" y="108430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2866803" y="5099399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3190735" y="580282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3200311" y="123214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2937478" y="3377914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2979534" y="255419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3219126" y="5610485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2982176" y="474935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3114345" y="630119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3392925" y="89651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630460" y="6553454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698558" y="2893632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3608019" y="613425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717353" y="6657867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3357759" y="6424378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3726199" y="582404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7933347" y="5337213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7878559" y="1127411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7846308" y="1753495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7987773" y="428430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8128736" y="163993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7376871" y="312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8010157" y="4762252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8434191" y="2045056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8044250" y="373176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6104128" y="5867724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8895404" y="71611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03901" y="15880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6165380" y="633798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17609" y="311292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6882753" y="269532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651610" y="100627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6207138" y="513289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6248597" y="5752465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9574263" y="499376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11175676" y="87664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11269307" y="4970856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1216983" y="206684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11156518" y="30549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11268596" y="416086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11554079" y="1075214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11546497" y="1732007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11400155" y="9408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10925067" y="1027049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10055428" y="178896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9800019" y="5229339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8971471" y="246134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262638" y="1398257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9406134" y="33439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10732408" y="31203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10816444" y="191846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10302031" y="1831118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10842975" y="1124293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872280" y="143271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467493" y="544413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187801" y="1038409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34823" y="471650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385635" y="6379794"/>
              <a:ext cx="25400" cy="31750"/>
            </a:xfrm>
            <a:custGeom>
              <a:rect b="b" l="l" r="r" t="t"/>
              <a:pathLst>
                <a:path extrusionOk="0" h="31750" w="2540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186728" y="2558104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181921" y="6305582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552774" y="5933059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479101" y="6039352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876452" y="6614464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862971" y="600108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1000862" y="293861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818134" y="268187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661086" y="2806522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344214" y="264092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4944872" y="310921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657663" y="6392266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633590" y="50855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2567927" y="1329868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2662936" y="226877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2600655" y="35073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2539276" y="322105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3359404" y="227657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4267200" y="413273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4929302" y="353242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3744062" y="114605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2342674" y="284674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1107034" y="450437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526371" y="570632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868699" y="321735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533533" y="184891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499961" y="451911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486785" y="322864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1011714" y="451057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1266825" y="2011591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1730985" y="17310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9064942" y="284289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8917927" y="5802795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8979573" y="512210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9040826" y="347752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9164472" y="560121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782901" y="93792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841956" y="6209862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865914" y="3461727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844972" y="571055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9418758" y="676584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9535401" y="996188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9420327" y="124555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9198140" y="5464727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9264694" y="586860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9397740" y="3961035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9202179" y="4268673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9299416" y="231082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8714969" y="6023654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7879391" y="381776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061642" y="563245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8138973" y="6449397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7841215" y="2717400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8087099" y="525475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7795685" y="2468658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7834268" y="209178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8224386" y="364934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8709393" y="340716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8461077" y="531939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8423307" y="659266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8705977" y="260697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8539423" y="808850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8315319" y="182961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8251058" y="90166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8285811" y="241942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10176104" y="655949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11090484" y="515792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11407311" y="43638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11086465" y="2557278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11432725" y="664925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10969911" y="465459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11015790" y="71981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11023943" y="508348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10999121" y="4607820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11041132" y="1203039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11421352" y="185952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11856713" y="373870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11931212" y="1631093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11941855" y="624365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11552016" y="3767950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11548853" y="481398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11576539" y="2127999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9820059" y="358922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11449965" y="426611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10274332" y="4806880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10220522" y="375456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10315201" y="615639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10418363" y="68195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9869163" y="62484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9974238" y="2658637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10036372" y="441628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10104050" y="537217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10925511" y="357606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10645921" y="631351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10438651" y="297200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10832897" y="259311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10774552" y="327821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10458221" y="531003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10527538" y="3360064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10465670" y="465320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7098754" y="189441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6286462" y="205453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5239684" y="558097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5181955" y="590538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5930551" y="41348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6254528" y="509308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6317253" y="199750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5132826" y="2931217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5345106" y="3574148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5131124" y="4230599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6453930" y="250063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5157736" y="2686857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6468110" y="345630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6441573" y="598113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6688620" y="520614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5300301" y="588358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5582577" y="90584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5593017" y="1881638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5610873" y="6339738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5658510" y="4266527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5516702" y="3867341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5339042" y="328663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5478685" y="550287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5756066" y="519548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5255933" y="431633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5882964" y="680656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5671122" y="4678349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5788520" y="188943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5787536" y="286121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5726588" y="2509907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5901601" y="194971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6499250" y="38878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4914855" y="418461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7272921" y="139414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7329747" y="266592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7345673" y="4284910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7247813" y="499491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7278579" y="52052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7183748" y="135533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6778580" y="230350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7517530" y="421951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7537907" y="9631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7382999" y="524816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7616437" y="36524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7502328" y="6224569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4906963" y="191539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7455402" y="17576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4980813" y="125258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7191045" y="52140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6902723" y="34502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7032416" y="5395436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6846812" y="600710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5063211" y="402957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6883464" y="283675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7104780" y="111950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5043354" y="5470214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7170693" y="4121747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4711757" y="4996713"/>
              <a:ext cx="120650" cy="120650"/>
            </a:xfrm>
            <a:custGeom>
              <a:rect b="b" l="l" r="r" t="t"/>
              <a:pathLst>
                <a:path extrusionOk="0" h="120650" w="12065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5091182" y="2190902"/>
              <a:ext cx="127000" cy="127000"/>
            </a:xfrm>
            <a:custGeom>
              <a:rect b="b" l="l" r="r" t="t"/>
              <a:pathLst>
                <a:path extrusionOk="0" h="127000" w="12700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11139792" y="5814727"/>
              <a:ext cx="260350" cy="260350"/>
            </a:xfrm>
            <a:custGeom>
              <a:rect b="b" l="l" r="r" t="t"/>
              <a:pathLst>
                <a:path extrusionOk="0" h="260350" w="26035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11424876" y="3257239"/>
              <a:ext cx="177800" cy="177800"/>
            </a:xfrm>
            <a:custGeom>
              <a:rect b="b" l="l" r="r" t="t"/>
              <a:pathLst>
                <a:path extrusionOk="0" h="177800" w="17780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4178757" y="5115154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2228615" y="6158865"/>
              <a:ext cx="133350" cy="133350"/>
            </a:xfrm>
            <a:custGeom>
              <a:rect b="b" l="l" r="r" t="t"/>
              <a:pathLst>
                <a:path extrusionOk="0" h="133350" w="13335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8543277" y="1143178"/>
              <a:ext cx="228600" cy="228600"/>
            </a:xfrm>
            <a:custGeom>
              <a:rect b="b" l="l" r="r" t="t"/>
              <a:pathLst>
                <a:path extrusionOk="0" h="228600" w="22860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1383432" y="1663038"/>
              <a:ext cx="247650" cy="247650"/>
            </a:xfrm>
            <a:custGeom>
              <a:rect b="b" l="l" r="r" t="t"/>
              <a:pathLst>
                <a:path extrusionOk="0" h="247650" w="24765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7048214" y="588632"/>
              <a:ext cx="120650" cy="120650"/>
            </a:xfrm>
            <a:custGeom>
              <a:rect b="b" l="l" r="r" t="t"/>
              <a:pathLst>
                <a:path extrusionOk="0" h="120650" w="12065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179953" y="416357"/>
              <a:ext cx="95250" cy="95250"/>
            </a:xfrm>
            <a:custGeom>
              <a:rect b="b" l="l" r="r" t="t"/>
              <a:pathLst>
                <a:path extrusionOk="0" h="95250" w="9525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944385" y="847827"/>
              <a:ext cx="209550" cy="209550"/>
            </a:xfrm>
            <a:custGeom>
              <a:rect b="b" l="l" r="r" t="t"/>
              <a:pathLst>
                <a:path extrusionOk="0" h="209550" w="20955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7996053" y="4996942"/>
              <a:ext cx="215900" cy="215900"/>
            </a:xfrm>
            <a:custGeom>
              <a:rect b="b" l="l" r="r" t="t"/>
              <a:pathLst>
                <a:path extrusionOk="0" h="215900" w="21590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7930852" y="5897010"/>
              <a:ext cx="95250" cy="95250"/>
            </a:xfrm>
            <a:custGeom>
              <a:rect b="b" l="l" r="r" t="t"/>
              <a:pathLst>
                <a:path extrusionOk="0" h="95250" w="9525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886714" y="4969777"/>
              <a:ext cx="241300" cy="241300"/>
            </a:xfrm>
            <a:custGeom>
              <a:rect b="b" l="l" r="r" t="t"/>
              <a:pathLst>
                <a:path extrusionOk="0" h="241300" w="24130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7615936" y="6549999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9712992" y="6264205"/>
              <a:ext cx="139700" cy="139700"/>
            </a:xfrm>
            <a:custGeom>
              <a:rect b="b" l="l" r="r" t="t"/>
              <a:pathLst>
                <a:path extrusionOk="0" h="139700" w="13970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2918981" y="761797"/>
              <a:ext cx="260350" cy="260350"/>
            </a:xfrm>
            <a:custGeom>
              <a:rect b="b" l="l" r="r" t="t"/>
              <a:pathLst>
                <a:path extrusionOk="0" h="260350" w="26035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10723810" y="1571644"/>
              <a:ext cx="215900" cy="215900"/>
            </a:xfrm>
            <a:custGeom>
              <a:rect b="b" l="l" r="r" t="t"/>
              <a:pathLst>
                <a:path extrusionOk="0" h="215900" w="21590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5794877" y="77438"/>
              <a:ext cx="241300" cy="241300"/>
            </a:xfrm>
            <a:custGeom>
              <a:rect b="b" l="l" r="r" t="t"/>
              <a:pathLst>
                <a:path extrusionOk="0" h="241300" w="24130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2441448" y="3763378"/>
              <a:ext cx="260350" cy="260350"/>
            </a:xfrm>
            <a:custGeom>
              <a:rect b="b" l="l" r="r" t="t"/>
              <a:pathLst>
                <a:path extrusionOk="0" h="260350" w="26035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884460" y="1888922"/>
              <a:ext cx="114300" cy="114300"/>
            </a:xfrm>
            <a:custGeom>
              <a:rect b="b" l="l" r="r" t="t"/>
              <a:pathLst>
                <a:path extrusionOk="0" h="114300" w="11430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6575381" y="6582473"/>
              <a:ext cx="88900" cy="88900"/>
            </a:xfrm>
            <a:custGeom>
              <a:rect b="b" l="l" r="r" t="t"/>
              <a:pathLst>
                <a:path extrusionOk="0" h="88900" w="8890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9636201" y="3700926"/>
              <a:ext cx="139700" cy="139700"/>
            </a:xfrm>
            <a:custGeom>
              <a:rect b="b" l="l" r="r" t="t"/>
              <a:pathLst>
                <a:path extrusionOk="0" h="139700" w="13970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3" name="Google Shape;343;p1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13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/>
        </p:txBody>
      </p:sp>
      <p:sp>
        <p:nvSpPr>
          <p:cNvPr id="345" name="Google Shape;345;p13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grpSp>
        <p:nvGrpSpPr>
          <p:cNvPr id="346" name="Google Shape;346;p13"/>
          <p:cNvGrpSpPr/>
          <p:nvPr/>
        </p:nvGrpSpPr>
        <p:grpSpPr>
          <a:xfrm>
            <a:off x="0" y="0"/>
            <a:ext cx="9144266" cy="5143442"/>
            <a:chOff x="0" y="0"/>
            <a:chExt cx="12190730" cy="6857009"/>
          </a:xfrm>
        </p:grpSpPr>
        <p:sp>
          <p:nvSpPr>
            <p:cNvPr id="347" name="Google Shape;347;p13"/>
            <p:cNvSpPr/>
            <p:nvPr/>
          </p:nvSpPr>
          <p:spPr>
            <a:xfrm>
              <a:off x="0" y="2615209"/>
              <a:ext cx="6197600" cy="4241800"/>
            </a:xfrm>
            <a:custGeom>
              <a:rect b="b" l="l" r="r" t="t"/>
              <a:pathLst>
                <a:path extrusionOk="0" h="4241800" w="619760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7567930" y="0"/>
              <a:ext cx="4622800" cy="3581400"/>
            </a:xfrm>
            <a:custGeom>
              <a:rect b="b" l="l" r="r" t="t"/>
              <a:pathLst>
                <a:path extrusionOk="0" h="3581400" w="462280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0" y="4017702"/>
              <a:ext cx="2660650" cy="2838450"/>
            </a:xfrm>
            <a:custGeom>
              <a:rect b="b" l="l" r="r" t="t"/>
              <a:pathLst>
                <a:path extrusionOk="0" h="2838450" w="266065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19812" y="0"/>
              <a:ext cx="5467350" cy="3562350"/>
            </a:xfrm>
            <a:custGeom>
              <a:rect b="b" l="l" r="r" t="t"/>
              <a:pathLst>
                <a:path extrusionOk="0" h="3562350" w="546735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lab.socs.uoguelph.ca/team-201/cis3760/-/issues/159" TargetMode="External"/><Relationship Id="rId4" Type="http://schemas.openxmlformats.org/officeDocument/2006/relationships/hyperlink" Target="https://gitlab.socs.uoguelph.ca/team-201/cis3760/-/issues/160" TargetMode="External"/><Relationship Id="rId5" Type="http://schemas.openxmlformats.org/officeDocument/2006/relationships/hyperlink" Target="https://gitlab.socs.uoguelph.ca/team-201/cis3760/-/issues/162" TargetMode="External"/><Relationship Id="rId6" Type="http://schemas.openxmlformats.org/officeDocument/2006/relationships/hyperlink" Target="https://gitlab.socs.uoguelph.ca/team-201/cis3760/-/issues/163" TargetMode="External"/><Relationship Id="rId7" Type="http://schemas.openxmlformats.org/officeDocument/2006/relationships/hyperlink" Target="https://gitlab.socs.uoguelph.ca/team-201/cis3760/-/issues/173" TargetMode="External"/><Relationship Id="rId8" Type="http://schemas.openxmlformats.org/officeDocument/2006/relationships/hyperlink" Target="https://gitlab.socs.uoguelph.ca/team-201/cis3760/-/issues/175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24"/>
          <p:cNvSpPr txBox="1"/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Team 201</a:t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3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 - Sahil</a:t>
            </a:r>
            <a:endParaRPr/>
          </a:p>
        </p:txBody>
      </p:sp>
      <p:sp>
        <p:nvSpPr>
          <p:cNvPr id="867" name="Google Shape;867;p33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⋆"/>
            </a:pPr>
            <a:r>
              <a:rPr lang="en"/>
              <a:t>Created multiple </a:t>
            </a:r>
            <a:r>
              <a:rPr lang="en"/>
              <a:t>course</a:t>
            </a:r>
            <a:r>
              <a:rPr lang="en"/>
              <a:t> info UI designs.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⋆"/>
            </a:pPr>
            <a:r>
              <a:rPr lang="en"/>
              <a:t>Paired with Dogu for some implementation of course info UI.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⋆"/>
            </a:pPr>
            <a:r>
              <a:rPr lang="en"/>
              <a:t>Did some code cleanup with Dogu.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⋆"/>
            </a:pPr>
            <a:r>
              <a:rPr lang="en"/>
              <a:t>Worked on adding tooltip to </a:t>
            </a:r>
            <a:r>
              <a:rPr lang="en"/>
              <a:t>schedule</a:t>
            </a:r>
            <a:r>
              <a:rPr lang="en"/>
              <a:t> events.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weight: 20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4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 - Dogu</a:t>
            </a:r>
            <a:endParaRPr/>
          </a:p>
        </p:txBody>
      </p:sp>
      <p:sp>
        <p:nvSpPr>
          <p:cNvPr id="873" name="Google Shape;873;p34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⋆"/>
            </a:pPr>
            <a:r>
              <a:rPr lang="en"/>
              <a:t>Worked on the development of Course Info section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⋆"/>
            </a:pPr>
            <a:r>
              <a:rPr lang="en">
                <a:solidFill>
                  <a:schemeClr val="lt1"/>
                </a:solidFill>
              </a:rPr>
              <a:t>Developed unit tests for the Course Info section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⋆"/>
            </a:pPr>
            <a:r>
              <a:rPr lang="en"/>
              <a:t>Used cypress to write </a:t>
            </a:r>
            <a:r>
              <a:rPr lang="en">
                <a:solidFill>
                  <a:schemeClr val="lt1"/>
                </a:solidFill>
              </a:rPr>
              <a:t>various automated </a:t>
            </a:r>
            <a:r>
              <a:rPr lang="en">
                <a:solidFill>
                  <a:schemeClr val="lt1"/>
                </a:solidFill>
              </a:rPr>
              <a:t>front end </a:t>
            </a:r>
            <a:r>
              <a:rPr lang="en"/>
              <a:t>tests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⋆"/>
            </a:pPr>
            <a:r>
              <a:rPr lang="en"/>
              <a:t>Cleanup &amp; added comments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⋆"/>
            </a:pPr>
            <a:r>
              <a:rPr lang="en"/>
              <a:t>Group meetings &amp; Code review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Weight: 20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5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 - Kalindu</a:t>
            </a:r>
            <a:endParaRPr/>
          </a:p>
        </p:txBody>
      </p:sp>
      <p:sp>
        <p:nvSpPr>
          <p:cNvPr id="879" name="Google Shape;879;p35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⋆"/>
            </a:pPr>
            <a:r>
              <a:rPr lang="en"/>
              <a:t>Added tooltip for scheduled events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⋆"/>
            </a:pPr>
            <a:r>
              <a:rPr lang="en"/>
              <a:t>Frontend testing with Cypress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⋆"/>
            </a:pPr>
            <a:r>
              <a:rPr lang="en"/>
              <a:t>Code cleanup and documentation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⋆"/>
            </a:pPr>
            <a:r>
              <a:rPr lang="en"/>
              <a:t>Total weight: 15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6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 - Cameron</a:t>
            </a:r>
            <a:endParaRPr/>
          </a:p>
        </p:txBody>
      </p:sp>
      <p:sp>
        <p:nvSpPr>
          <p:cNvPr id="885" name="Google Shape;885;p36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⋆"/>
            </a:pPr>
            <a:r>
              <a:rPr lang="en"/>
              <a:t>Planning meeting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weight: 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7"/>
          <p:cNvSpPr txBox="1"/>
          <p:nvPr>
            <p:ph idx="4294967295" type="ctrTitle"/>
          </p:nvPr>
        </p:nvSpPr>
        <p:spPr>
          <a:xfrm>
            <a:off x="1972275" y="2269150"/>
            <a:ext cx="51993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Demo</a:t>
            </a:r>
            <a:endParaRPr sz="4800"/>
          </a:p>
        </p:txBody>
      </p:sp>
      <p:sp>
        <p:nvSpPr>
          <p:cNvPr id="891" name="Google Shape;891;p37"/>
          <p:cNvSpPr txBox="1"/>
          <p:nvPr>
            <p:ph idx="4294967295" type="subTitle"/>
          </p:nvPr>
        </p:nvSpPr>
        <p:spPr>
          <a:xfrm>
            <a:off x="1972275" y="3411555"/>
            <a:ext cx="51993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Time for a demo!</a:t>
            </a:r>
            <a:endParaRPr/>
          </a:p>
        </p:txBody>
      </p:sp>
      <p:sp>
        <p:nvSpPr>
          <p:cNvPr id="892" name="Google Shape;892;p37"/>
          <p:cNvSpPr/>
          <p:nvPr/>
        </p:nvSpPr>
        <p:spPr>
          <a:xfrm>
            <a:off x="4826426" y="2260175"/>
            <a:ext cx="282701" cy="26993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3" name="Google Shape;893;p37"/>
          <p:cNvGrpSpPr/>
          <p:nvPr/>
        </p:nvGrpSpPr>
        <p:grpSpPr>
          <a:xfrm>
            <a:off x="4475766" y="744273"/>
            <a:ext cx="1211100" cy="1211378"/>
            <a:chOff x="6654650" y="3665275"/>
            <a:chExt cx="409100" cy="409125"/>
          </a:xfrm>
        </p:grpSpPr>
        <p:sp>
          <p:nvSpPr>
            <p:cNvPr id="894" name="Google Shape;894;p3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Google Shape;896;p37"/>
          <p:cNvGrpSpPr/>
          <p:nvPr/>
        </p:nvGrpSpPr>
        <p:grpSpPr>
          <a:xfrm rot="1056887">
            <a:off x="3308317" y="1696535"/>
            <a:ext cx="800125" cy="800199"/>
            <a:chOff x="570875" y="4322250"/>
            <a:chExt cx="443300" cy="443325"/>
          </a:xfrm>
        </p:grpSpPr>
        <p:sp>
          <p:nvSpPr>
            <p:cNvPr id="897" name="Google Shape;897;p3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1" name="Google Shape;901;p37"/>
          <p:cNvSpPr/>
          <p:nvPr/>
        </p:nvSpPr>
        <p:spPr>
          <a:xfrm rot="2466666">
            <a:off x="3398186" y="979197"/>
            <a:ext cx="392752" cy="37501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37"/>
          <p:cNvSpPr/>
          <p:nvPr/>
        </p:nvSpPr>
        <p:spPr>
          <a:xfrm rot="-1609554">
            <a:off x="3972581" y="1215154"/>
            <a:ext cx="282641" cy="26987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7"/>
          <p:cNvSpPr/>
          <p:nvPr/>
        </p:nvSpPr>
        <p:spPr>
          <a:xfrm rot="2926242">
            <a:off x="5686362" y="1428967"/>
            <a:ext cx="211682" cy="20212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7"/>
          <p:cNvSpPr/>
          <p:nvPr/>
        </p:nvSpPr>
        <p:spPr>
          <a:xfrm rot="-1609469">
            <a:off x="4506598" y="604169"/>
            <a:ext cx="190702" cy="1820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38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911" name="Google Shape;911;p38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912" name="Google Shape;912;p3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5"/>
          <p:cNvSpPr txBox="1"/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sp>
        <p:nvSpPr>
          <p:cNvPr id="804" name="Google Shape;804;p25"/>
          <p:cNvSpPr txBox="1"/>
          <p:nvPr>
            <p:ph idx="1" type="subTitle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a graphical representation of our progress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26"/>
          <p:cNvSpPr txBox="1"/>
          <p:nvPr>
            <p:ph idx="1" type="body"/>
          </p:nvPr>
        </p:nvSpPr>
        <p:spPr>
          <a:xfrm>
            <a:off x="1487475" y="4067338"/>
            <a:ext cx="6168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sp>
        <p:nvSpPr>
          <p:cNvPr id="810" name="Google Shape;810;p2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1" name="Google Shape;811;p26"/>
          <p:cNvSpPr/>
          <p:nvPr/>
        </p:nvSpPr>
        <p:spPr>
          <a:xfrm>
            <a:off x="2031466" y="2208686"/>
            <a:ext cx="198000" cy="1553700"/>
          </a:xfrm>
          <a:prstGeom prst="rect">
            <a:avLst/>
          </a:prstGeom>
          <a:gradFill>
            <a:gsLst>
              <a:gs pos="0">
                <a:srgbClr val="2CF3FD"/>
              </a:gs>
              <a:gs pos="100000">
                <a:srgbClr val="08979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26"/>
          <p:cNvSpPr/>
          <p:nvPr/>
        </p:nvSpPr>
        <p:spPr>
          <a:xfrm>
            <a:off x="2297637" y="1814623"/>
            <a:ext cx="198000" cy="1947900"/>
          </a:xfrm>
          <a:prstGeom prst="rect">
            <a:avLst/>
          </a:prstGeom>
          <a:gradFill>
            <a:gsLst>
              <a:gs pos="0">
                <a:srgbClr val="A63CC9"/>
              </a:gs>
              <a:gs pos="100000">
                <a:srgbClr val="52216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26"/>
          <p:cNvSpPr/>
          <p:nvPr/>
        </p:nvSpPr>
        <p:spPr>
          <a:xfrm>
            <a:off x="2563808" y="2321413"/>
            <a:ext cx="198000" cy="14412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23E8B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26"/>
          <p:cNvSpPr/>
          <p:nvPr/>
        </p:nvSpPr>
        <p:spPr>
          <a:xfrm>
            <a:off x="3516295" y="2522476"/>
            <a:ext cx="198000" cy="1239900"/>
          </a:xfrm>
          <a:prstGeom prst="rect">
            <a:avLst/>
          </a:prstGeom>
          <a:gradFill>
            <a:gsLst>
              <a:gs pos="0">
                <a:srgbClr val="2CF3FD"/>
              </a:gs>
              <a:gs pos="100000">
                <a:srgbClr val="08979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26"/>
          <p:cNvSpPr/>
          <p:nvPr/>
        </p:nvSpPr>
        <p:spPr>
          <a:xfrm>
            <a:off x="3782466" y="1924093"/>
            <a:ext cx="198000" cy="1838400"/>
          </a:xfrm>
          <a:prstGeom prst="rect">
            <a:avLst/>
          </a:prstGeom>
          <a:gradFill>
            <a:gsLst>
              <a:gs pos="0">
                <a:srgbClr val="A63CC9"/>
              </a:gs>
              <a:gs pos="100000">
                <a:srgbClr val="52216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26"/>
          <p:cNvSpPr/>
          <p:nvPr/>
        </p:nvSpPr>
        <p:spPr>
          <a:xfrm>
            <a:off x="4048637" y="1056773"/>
            <a:ext cx="198000" cy="27060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23E8B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26"/>
          <p:cNvSpPr/>
          <p:nvPr/>
        </p:nvSpPr>
        <p:spPr>
          <a:xfrm>
            <a:off x="5001124" y="1967868"/>
            <a:ext cx="198000" cy="1794600"/>
          </a:xfrm>
          <a:prstGeom prst="rect">
            <a:avLst/>
          </a:prstGeom>
          <a:gradFill>
            <a:gsLst>
              <a:gs pos="0">
                <a:srgbClr val="2CF3FD"/>
              </a:gs>
              <a:gs pos="100000">
                <a:srgbClr val="08979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26"/>
          <p:cNvSpPr/>
          <p:nvPr/>
        </p:nvSpPr>
        <p:spPr>
          <a:xfrm>
            <a:off x="5267295" y="902325"/>
            <a:ext cx="198000" cy="2860200"/>
          </a:xfrm>
          <a:prstGeom prst="rect">
            <a:avLst/>
          </a:prstGeom>
          <a:gradFill>
            <a:gsLst>
              <a:gs pos="0">
                <a:srgbClr val="A63CC9"/>
              </a:gs>
              <a:gs pos="100000">
                <a:srgbClr val="52216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26"/>
          <p:cNvSpPr/>
          <p:nvPr/>
        </p:nvSpPr>
        <p:spPr>
          <a:xfrm>
            <a:off x="5533467" y="2150311"/>
            <a:ext cx="198000" cy="16119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23E8B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26"/>
          <p:cNvSpPr/>
          <p:nvPr/>
        </p:nvSpPr>
        <p:spPr>
          <a:xfrm>
            <a:off x="6485954" y="2580850"/>
            <a:ext cx="198000" cy="1181400"/>
          </a:xfrm>
          <a:prstGeom prst="rect">
            <a:avLst/>
          </a:prstGeom>
          <a:gradFill>
            <a:gsLst>
              <a:gs pos="0">
                <a:srgbClr val="2CF3FD"/>
              </a:gs>
              <a:gs pos="100000">
                <a:srgbClr val="08979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26"/>
          <p:cNvSpPr/>
          <p:nvPr/>
        </p:nvSpPr>
        <p:spPr>
          <a:xfrm>
            <a:off x="6752125" y="1121368"/>
            <a:ext cx="198000" cy="2641200"/>
          </a:xfrm>
          <a:prstGeom prst="rect">
            <a:avLst/>
          </a:prstGeom>
          <a:gradFill>
            <a:gsLst>
              <a:gs pos="0">
                <a:srgbClr val="A63CC9"/>
              </a:gs>
              <a:gs pos="100000">
                <a:srgbClr val="52216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26"/>
          <p:cNvSpPr/>
          <p:nvPr/>
        </p:nvSpPr>
        <p:spPr>
          <a:xfrm>
            <a:off x="7018296" y="1435158"/>
            <a:ext cx="198000" cy="23274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23E8B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3" name="Google Shape;823;p2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491" y="592500"/>
            <a:ext cx="5267151" cy="33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27"/>
          <p:cNvSpPr txBox="1"/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</a:t>
            </a:r>
            <a:endParaRPr/>
          </a:p>
        </p:txBody>
      </p:sp>
      <p:sp>
        <p:nvSpPr>
          <p:cNvPr id="829" name="Google Shape;829;p27"/>
          <p:cNvSpPr txBox="1"/>
          <p:nvPr>
            <p:ph idx="1" type="subTitle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what went well and see how we can improve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28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Well and Not Well</a:t>
            </a:r>
            <a:endParaRPr/>
          </a:p>
        </p:txBody>
      </p:sp>
      <p:sp>
        <p:nvSpPr>
          <p:cNvPr id="835" name="Google Shape;835;p28"/>
          <p:cNvSpPr txBox="1"/>
          <p:nvPr>
            <p:ph idx="1" type="body"/>
          </p:nvPr>
        </p:nvSpPr>
        <p:spPr>
          <a:xfrm>
            <a:off x="1209875" y="1577775"/>
            <a:ext cx="30153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WELL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Very high sprint velocity at the beginning of the sprint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Lots of code contributions from most of the team at the beginning of the sprint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Great communication and teamwork</a:t>
            </a:r>
            <a:endParaRPr/>
          </a:p>
        </p:txBody>
      </p:sp>
      <p:sp>
        <p:nvSpPr>
          <p:cNvPr id="836" name="Google Shape;836;p28"/>
          <p:cNvSpPr txBox="1"/>
          <p:nvPr>
            <p:ph idx="3" type="body"/>
          </p:nvPr>
        </p:nvSpPr>
        <p:spPr>
          <a:xfrm>
            <a:off x="4807775" y="1577775"/>
            <a:ext cx="30153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NOT WELL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Kanban board still not being used properly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Pipeline caused delays when runners run out of disk space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2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29"/>
          <p:cNvSpPr txBox="1"/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Contributions</a:t>
            </a:r>
            <a:endParaRPr/>
          </a:p>
        </p:txBody>
      </p:sp>
      <p:sp>
        <p:nvSpPr>
          <p:cNvPr id="843" name="Google Shape;843;p29"/>
          <p:cNvSpPr txBox="1"/>
          <p:nvPr>
            <p:ph idx="1" type="subTitle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what we worked on this sprint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0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 - Ethan</a:t>
            </a:r>
            <a:endParaRPr/>
          </a:p>
        </p:txBody>
      </p:sp>
      <p:sp>
        <p:nvSpPr>
          <p:cNvPr id="849" name="Google Shape;849;p30"/>
          <p:cNvSpPr txBox="1"/>
          <p:nvPr>
            <p:ph idx="1" type="body"/>
          </p:nvPr>
        </p:nvSpPr>
        <p:spPr>
          <a:xfrm>
            <a:off x="823475" y="1577775"/>
            <a:ext cx="7493400" cy="26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⋆"/>
            </a:pPr>
            <a:r>
              <a:rPr lang="en"/>
              <a:t>Updated the parser and API to read the new W23 course data (</a:t>
            </a:r>
            <a:r>
              <a:rPr lang="en" u="sng">
                <a:solidFill>
                  <a:schemeClr val="hlink"/>
                </a:solidFill>
                <a:hlinkClick r:id="rId3"/>
              </a:rPr>
              <a:t>GL159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GL160</a:t>
            </a:r>
            <a:r>
              <a:rPr lang="en"/>
              <a:t>) </a:t>
            </a:r>
            <a:r>
              <a:rPr lang="en">
                <a:solidFill>
                  <a:srgbClr val="FF00FF"/>
                </a:solidFill>
              </a:rPr>
              <a:t>[1h]</a:t>
            </a:r>
            <a:endParaRPr>
              <a:solidFill>
                <a:srgbClr val="FF00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⋆"/>
            </a:pPr>
            <a:r>
              <a:rPr lang="en"/>
              <a:t>Improved the term selector UI and logic (</a:t>
            </a:r>
            <a:r>
              <a:rPr lang="en" u="sng">
                <a:solidFill>
                  <a:schemeClr val="hlink"/>
                </a:solidFill>
                <a:hlinkClick r:id="rId5"/>
              </a:rPr>
              <a:t>GL162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6"/>
              </a:rPr>
              <a:t>GL163</a:t>
            </a:r>
            <a:r>
              <a:rPr lang="en"/>
              <a:t>) </a:t>
            </a:r>
            <a:r>
              <a:rPr lang="en">
                <a:solidFill>
                  <a:srgbClr val="FF00FF"/>
                </a:solidFill>
              </a:rPr>
              <a:t>[3h]</a:t>
            </a:r>
            <a:endParaRPr>
              <a:solidFill>
                <a:srgbClr val="FF00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⋆"/>
            </a:pPr>
            <a:r>
              <a:rPr lang="en"/>
              <a:t>Implemented the course info modal (</a:t>
            </a:r>
            <a:r>
              <a:rPr lang="en" u="sng">
                <a:solidFill>
                  <a:schemeClr val="hlink"/>
                </a:solidFill>
                <a:hlinkClick r:id="rId7"/>
              </a:rPr>
              <a:t>GL173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8"/>
              </a:rPr>
              <a:t>GL175</a:t>
            </a:r>
            <a:r>
              <a:rPr lang="en"/>
              <a:t>) </a:t>
            </a:r>
            <a:r>
              <a:rPr lang="en">
                <a:solidFill>
                  <a:srgbClr val="FF00FF"/>
                </a:solidFill>
              </a:rPr>
              <a:t>[4h]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Total weight: 24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31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 - Nash</a:t>
            </a:r>
            <a:endParaRPr/>
          </a:p>
        </p:txBody>
      </p:sp>
      <p:sp>
        <p:nvSpPr>
          <p:cNvPr id="855" name="Google Shape;855;p31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lang="en"/>
              <a:t>Created basic framework for additional features (3hr)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"/>
              <a:t>Created the schedule helper algorithm (10hr)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weight: 26pts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2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 - Ameer</a:t>
            </a:r>
            <a:endParaRPr/>
          </a:p>
        </p:txBody>
      </p:sp>
      <p:sp>
        <p:nvSpPr>
          <p:cNvPr id="861" name="Google Shape;861;p32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⋆"/>
            </a:pPr>
            <a:r>
              <a:rPr lang="en"/>
              <a:t>Set up Cypress End-to-Testing</a:t>
            </a:r>
            <a:endParaRPr/>
          </a:p>
          <a:p>
            <a:pPr indent="-3810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⋆"/>
            </a:pPr>
            <a:r>
              <a:rPr lang="en"/>
              <a:t>Struggled to make it work on WSL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⋆"/>
            </a:pPr>
            <a:r>
              <a:rPr lang="en"/>
              <a:t>Wrote several front-end test using cypress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Weight: 17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ris template">
  <a:themeElements>
    <a:clrScheme name="Custom 347">
      <a:dk1>
        <a:srgbClr val="000000"/>
      </a:dk1>
      <a:lt1>
        <a:srgbClr val="FFFFFF"/>
      </a:lt1>
      <a:dk2>
        <a:srgbClr val="04001D"/>
      </a:dk2>
      <a:lt2>
        <a:srgbClr val="FFFFFF"/>
      </a:lt2>
      <a:accent1>
        <a:srgbClr val="008391"/>
      </a:accent1>
      <a:accent2>
        <a:srgbClr val="7D2A99"/>
      </a:accent2>
      <a:accent3>
        <a:srgbClr val="20124D"/>
      </a:accent3>
      <a:accent4>
        <a:srgbClr val="073763"/>
      </a:accent4>
      <a:accent5>
        <a:srgbClr val="1155CC"/>
      </a:accent5>
      <a:accent6>
        <a:srgbClr val="02D9E5"/>
      </a:accent6>
      <a:hlink>
        <a:srgbClr val="02D9E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