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6b171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96b171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f5dff3a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f5dff3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95177ec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95177ec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f5dff3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df5dff3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5177e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5177e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f5dff3a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df5dff3a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95177ec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95177ec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5177ece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5177ec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5177ece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95177ece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socs.uoguelph.ca/team-201/cis3760/-/issues/2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socs.uoguelph.ca/team-201/cis3760/-/issues/37" TargetMode="External"/><Relationship Id="rId4" Type="http://schemas.openxmlformats.org/officeDocument/2006/relationships/hyperlink" Target="https://gitlab.socs.uoguelph.ca/team-201/cis3760/-/issues/26" TargetMode="External"/><Relationship Id="rId11" Type="http://schemas.openxmlformats.org/officeDocument/2006/relationships/hyperlink" Target="https://gitlab.socs.uoguelph.ca/team-201/cis3760/-/issues/47" TargetMode="External"/><Relationship Id="rId10" Type="http://schemas.openxmlformats.org/officeDocument/2006/relationships/hyperlink" Target="https://gitlab.socs.uoguelph.ca/team-201/cis3760/-/issues/42" TargetMode="External"/><Relationship Id="rId12" Type="http://schemas.openxmlformats.org/officeDocument/2006/relationships/hyperlink" Target="https://gitlab.socs.uoguelph.ca/team-201/cis3760/-/issues/47" TargetMode="External"/><Relationship Id="rId9" Type="http://schemas.openxmlformats.org/officeDocument/2006/relationships/hyperlink" Target="https://gitlab.socs.uoguelph.ca/team-201/cis3760/-/issues/45" TargetMode="External"/><Relationship Id="rId5" Type="http://schemas.openxmlformats.org/officeDocument/2006/relationships/hyperlink" Target="https://gitlab.socs.uoguelph.ca/team-201/cis3760/-/issues/30" TargetMode="External"/><Relationship Id="rId6" Type="http://schemas.openxmlformats.org/officeDocument/2006/relationships/hyperlink" Target="https://gitlab.socs.uoguelph.ca/team-201/cis3760/-/issues/46" TargetMode="External"/><Relationship Id="rId7" Type="http://schemas.openxmlformats.org/officeDocument/2006/relationships/hyperlink" Target="https://gitlab.socs.uoguelph.ca/team-201/cis3760/-/issues/27" TargetMode="External"/><Relationship Id="rId8" Type="http://schemas.openxmlformats.org/officeDocument/2006/relationships/hyperlink" Target="https://gitlab.socs.uoguelph.ca/team-201/cis3760/-/issues/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Researched VBA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GL26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[1h]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Manual Testing of the CourseLoader spreadsheet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[2h]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Meetings and Brainstorming sessions </a:t>
            </a:r>
            <a:r>
              <a:rPr lang="en">
                <a:solidFill>
                  <a:schemeClr val="dk1"/>
                </a:solidFill>
              </a:rPr>
              <a:t>[2h]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 programming with Ethan and Ameer </a:t>
            </a:r>
            <a:r>
              <a:rPr lang="en">
                <a:solidFill>
                  <a:schemeClr val="dk1"/>
                </a:solidFill>
              </a:rPr>
              <a:t>[3h]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Experimented creating a </a:t>
            </a:r>
            <a:r>
              <a:rPr lang="en">
                <a:solidFill>
                  <a:srgbClr val="000000"/>
                </a:solidFill>
              </a:rPr>
              <a:t>search box</a:t>
            </a:r>
            <a:r>
              <a:rPr lang="en">
                <a:solidFill>
                  <a:srgbClr val="000000"/>
                </a:solidFill>
              </a:rPr>
              <a:t> to display all </a:t>
            </a:r>
            <a:r>
              <a:rPr lang="en">
                <a:solidFill>
                  <a:srgbClr val="000000"/>
                </a:solidFill>
              </a:rPr>
              <a:t>the courses</a:t>
            </a:r>
            <a:r>
              <a:rPr lang="en">
                <a:solidFill>
                  <a:schemeClr val="dk1"/>
                </a:solidFill>
              </a:rPr>
              <a:t> [1h]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review </a:t>
            </a:r>
            <a:r>
              <a:rPr lang="en">
                <a:solidFill>
                  <a:schemeClr val="dk1"/>
                </a:solidFill>
              </a:rPr>
              <a:t>[1h]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Dogu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Sprint2 planning meeting and code review session.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VBA.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Added documentation on wiki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Tested the code on different platforms Windows, Linux, Mac.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Improved error handling and cleanup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525" y="1098845"/>
            <a:ext cx="3305503" cy="29458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 and not well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Well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Sprint planning meeting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Assigning tasks as team members are ready to work on it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Quickly got started on coding in VBA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Completed all our planned tasks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Well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working on the same file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could not be automated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Contributions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Researched VBA </a:t>
            </a:r>
            <a:r>
              <a:rPr lang="en">
                <a:solidFill>
                  <a:schemeClr val="dk1"/>
                </a:solidFill>
              </a:rPr>
              <a:t>[1h45m]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Meetings (Sprint Planning, Check-in, Code Review) </a:t>
            </a:r>
            <a:r>
              <a:rPr lang="en">
                <a:solidFill>
                  <a:schemeClr val="dk1"/>
                </a:solidFill>
              </a:rPr>
              <a:t>[3h15m]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cleanup </a:t>
            </a:r>
            <a:r>
              <a:rPr lang="en">
                <a:solidFill>
                  <a:schemeClr val="dk1"/>
                </a:solidFill>
              </a:rPr>
              <a:t>[45m]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Manual Testing (MacOS &amp; Windows) </a:t>
            </a:r>
            <a:r>
              <a:rPr lang="en">
                <a:solidFill>
                  <a:schemeClr val="dk1"/>
                </a:solidFill>
              </a:rPr>
              <a:t>[1h30m]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Wiki Documentation </a:t>
            </a:r>
            <a:r>
              <a:rPr lang="en">
                <a:solidFill>
                  <a:schemeClr val="dk1"/>
                </a:solidFill>
              </a:rPr>
              <a:t>[1h30m]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Review &amp; MR Testing </a:t>
            </a:r>
            <a:r>
              <a:rPr lang="en">
                <a:solidFill>
                  <a:schemeClr val="dk1"/>
                </a:solidFill>
              </a:rPr>
              <a:t>[1h35m]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836900"/>
            <a:ext cx="53316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code to generate empty chart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code 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time based on time given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 column given a day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Colour and fill in data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Alert if a conflict occurs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monitor for changes in cells [30min]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Minor bug fixes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search occurs if nothing is entered [30min]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Exams not conflicting [30min]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730050" y="836900"/>
            <a:ext cx="29751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 also attended meetings (1hr on Monday, 1hr on Thursday) and created these slides</a:t>
            </a:r>
            <a:endParaRPr sz="16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643300" y="1954775"/>
            <a:ext cx="29751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 got a lot of tasks done in a (</a:t>
            </a:r>
            <a:r>
              <a:rPr lang="en" sz="1600"/>
              <a:t>surprisingly</a:t>
            </a:r>
            <a:r>
              <a:rPr lang="en" sz="1600"/>
              <a:t>) short amount of time, so I ended up with only about 12 points, however even then I was hogging lots of development</a:t>
            </a:r>
            <a:endParaRPr sz="16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585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Attempted using ActiveX ComboBox for search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Updated documentation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error handling for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dropdown for 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Weight: 16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 up Windows/Excel environment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GL37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[40m]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Researched VBA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GL26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[1h]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the data sheet and function for reading it (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GL30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[2h]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Error handling and code cleanup (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GL46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[1h]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Meetings (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GL27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GL43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GL45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[3.25h]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 programming (</a:t>
            </a:r>
            <a:r>
              <a:rPr lang="en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GL42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GL47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GL48</a:t>
            </a:r>
            <a:r>
              <a:rPr lang="en"/>
              <a:t>) </a:t>
            </a:r>
            <a:r>
              <a:rPr lang="en">
                <a:solidFill>
                  <a:schemeClr val="dk1"/>
                </a:solidFill>
              </a:rPr>
              <a:t>[2h]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review </a:t>
            </a:r>
            <a:r>
              <a:rPr lang="en">
                <a:solidFill>
                  <a:schemeClr val="dk1"/>
                </a:solidFill>
              </a:rPr>
              <a:t>[20m]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