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68" r:id="rId2"/>
    <p:sldId id="267" r:id="rId3"/>
    <p:sldId id="266" r:id="rId4"/>
    <p:sldId id="269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A56FE-C62F-396B-BE01-7F0DD7E534AF}" v="153" dt="2022-10-30T23:35:01.607"/>
    <p1510:client id="{1AB7DE95-7591-E419-B3B0-7AFC5196E621}" v="100" dt="2022-10-31T02:03:31.126"/>
    <p1510:client id="{201AFC63-A9F0-4747-C828-A40A728C68B0}" v="145" dt="2022-10-31T05:52:57.040"/>
    <p1510:client id="{2A1CDD9F-879A-89B7-7C39-2FCAD633CD7F}" v="17" dt="2022-10-31T00:41:39.457"/>
    <p1510:client id="{4D312211-0628-B813-9CA1-14A099BF2469}" v="21" dt="2022-10-31T02:32:48.469"/>
    <p1510:client id="{77B65412-D3BA-4C87-B20D-6B485262095A}" v="489" dt="2022-10-31T13:13:29.563"/>
    <p1510:client id="{9FB60EFF-E2F6-A31E-EA18-78BACB2ABF4C}" v="341" dt="2022-10-31T00:16:31.850"/>
    <p1510:client id="{B36EAB9A-8CBA-DEEF-927F-08F5FF46C9F7}" v="113" dt="2022-10-31T03:25:47.414"/>
    <p1510:client id="{D7DF7655-D2BF-ED46-B105-02BF99402733}" v="1" dt="2022-10-31T13:19:12.581"/>
    <p1510:client id="{DBC21698-7C79-6BCA-9255-72FB888DC1EF}" v="152" dt="2022-10-31T00:30:08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1" r:id="rId6"/>
    <p:sldLayoutId id="2147483997" r:id="rId7"/>
    <p:sldLayoutId id="2147483998" r:id="rId8"/>
    <p:sldLayoutId id="2147483999" r:id="rId9"/>
    <p:sldLayoutId id="2147484000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120" TargetMode="External"/><Relationship Id="rId2" Type="http://schemas.openxmlformats.org/officeDocument/2006/relationships/hyperlink" Target="https://gitlab.socs.uoguelph.ca/team-201/cis3760/-/issues/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socs.uoguelph.ca/team-201/cis3760/-/issues/10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40261-36B5-684B-3E0B-3665DAB6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086701" cy="159915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Posterama"/>
              </a:rPr>
              <a:t>Team 201</a:t>
            </a:r>
            <a:br>
              <a:rPr lang="en-US">
                <a:cs typeface="Posterama"/>
              </a:rPr>
            </a:br>
            <a:r>
              <a:rPr lang="en-US">
                <a:cs typeface="Posterama"/>
              </a:rPr>
              <a:t>Sprint 5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A2BE-947C-5594-6C20-8C50E0F9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5" r="15307" b="-2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chemeClr val="tx2"/>
                </a:solidFill>
                <a:cs typeface="Posterama"/>
              </a:rPr>
              <a:t>Dogu</a:t>
            </a:r>
            <a:endParaRPr lang="en-US" err="1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Learning documenting CI/CD</a:t>
            </a:r>
          </a:p>
          <a:p>
            <a:r>
              <a:rPr lang="en-US" sz="1800">
                <a:solidFill>
                  <a:schemeClr val="tx2"/>
                </a:solidFill>
              </a:rPr>
              <a:t>Flask research</a:t>
            </a:r>
          </a:p>
          <a:p>
            <a:r>
              <a:rPr lang="en-US" sz="1800">
                <a:solidFill>
                  <a:schemeClr val="tx2"/>
                </a:solidFill>
              </a:rPr>
              <a:t>Docker research</a:t>
            </a:r>
          </a:p>
          <a:p>
            <a:r>
              <a:rPr lang="en-US" sz="1800">
                <a:solidFill>
                  <a:schemeClr val="tx2"/>
                </a:solidFill>
              </a:rPr>
              <a:t>Code review</a:t>
            </a:r>
          </a:p>
          <a:p>
            <a:r>
              <a:rPr lang="en-US" sz="1800">
                <a:solidFill>
                  <a:schemeClr val="tx2"/>
                </a:solidFill>
              </a:rPr>
              <a:t>Meetings &amp; Preparation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Sahil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Flask research for the sprint</a:t>
            </a:r>
          </a:p>
          <a:p>
            <a:r>
              <a:rPr lang="en-US" sz="1800">
                <a:solidFill>
                  <a:schemeClr val="tx2"/>
                </a:solidFill>
              </a:rPr>
              <a:t>Docker research </a:t>
            </a:r>
          </a:p>
          <a:p>
            <a:r>
              <a:rPr lang="en-US" sz="1800">
                <a:solidFill>
                  <a:schemeClr val="tx2"/>
                </a:solidFill>
              </a:rPr>
              <a:t>Merge request reviews</a:t>
            </a:r>
          </a:p>
          <a:p>
            <a:r>
              <a:rPr lang="en-US" sz="1800">
                <a:solidFill>
                  <a:schemeClr val="tx2"/>
                </a:solidFill>
              </a:rPr>
              <a:t>Understanding project CI/CD</a:t>
            </a:r>
          </a:p>
          <a:p>
            <a:r>
              <a:rPr lang="en-US" sz="1800">
                <a:solidFill>
                  <a:schemeClr val="tx2"/>
                </a:solidFill>
              </a:rPr>
              <a:t>Paired to work on implementing flask search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Total Weight: 20 points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3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chemeClr val="tx2"/>
                </a:solidFill>
                <a:cs typeface="Posterama"/>
              </a:rPr>
              <a:t>Kalindu</a:t>
            </a:r>
            <a:endParaRPr lang="en-US" err="1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Added terminal to display flask endpoint results</a:t>
            </a:r>
          </a:p>
          <a:p>
            <a:r>
              <a:rPr lang="en-US" sz="1800">
                <a:solidFill>
                  <a:schemeClr val="tx2"/>
                </a:solidFill>
              </a:rPr>
              <a:t>Added state to store data from endpoints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Total weight: 16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A7F37A-1910-E8C1-BFA2-4A6DFC5B2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" t="1487" r="1022" b="133"/>
          <a:stretch/>
        </p:blipFill>
        <p:spPr>
          <a:xfrm>
            <a:off x="7208982" y="2514862"/>
            <a:ext cx="4428816" cy="30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0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5320-33CD-7AA9-7C40-C851537D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9" y="2900745"/>
            <a:ext cx="3116070" cy="1062805"/>
          </a:xfrm>
        </p:spPr>
        <p:txBody>
          <a:bodyPr/>
          <a:lstStyle/>
          <a:p>
            <a:r>
              <a:rPr lang="en-US">
                <a:cs typeface="Posterama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1EA77-2AA2-98E4-89D9-B8EFCCE1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What went well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17A4-A152-0974-ED9A-5EBF6F0A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2141133"/>
            <a:ext cx="9531721" cy="3114253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Had good structure start with flask as blank endpoints were set up last week</a:t>
            </a: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Able to get extra work done on docker and CI/CD </a:t>
            </a:r>
          </a:p>
          <a:p>
            <a:r>
              <a:rPr lang="en-US" sz="1800">
                <a:solidFill>
                  <a:schemeClr val="tx1"/>
                </a:solidFill>
              </a:rPr>
              <a:t>Sprint was very well planned out in initial meeting</a:t>
            </a: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Tasks were completed + closed accordingly and weighted correctly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7526073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rebuchet MS"/>
                <a:cs typeface="Posterama"/>
              </a:rPr>
              <a:t>What did not go as well</a:t>
            </a:r>
            <a:endParaRPr lang="en-US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Through a majority of the week, not much work was being completed (was discussed in planning meeting)</a:t>
            </a: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More people could have made contributions to the code throughout the week 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7526073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rebuchet MS"/>
                <a:cs typeface="Posterama"/>
              </a:rPr>
              <a:t>Burndown Chart</a:t>
            </a:r>
            <a:endParaRPr lang="en-US"/>
          </a:p>
          <a:p>
            <a:endParaRPr lang="en-US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0E435D-1A8E-EABF-7206-392E6226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96" y="1397761"/>
            <a:ext cx="5423271" cy="5338706"/>
          </a:xfrm>
        </p:spPr>
      </p:pic>
    </p:spTree>
    <p:extLst>
      <p:ext uri="{BB962C8B-B14F-4D97-AF65-F5344CB8AC3E}">
        <p14:creationId xmlns:p14="http://schemas.microsoft.com/office/powerpoint/2010/main" val="28625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65BB-4ED6-4FF7-CC69-A292D81E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21" y="2769366"/>
            <a:ext cx="10722932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Team Member Contributions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Cameron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Assisted in adding display for flask results</a:t>
            </a: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Meetings initial and end/wrap-up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Presentation preparation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Total Weight: 16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Ethan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Set up Docker (</a:t>
            </a:r>
            <a:r>
              <a:rPr lang="en-US" sz="18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GL96</a:t>
            </a:r>
            <a:r>
              <a:rPr lang="en-US" sz="1800">
                <a:solidFill>
                  <a:schemeClr val="tx2"/>
                </a:solidFill>
              </a:rPr>
              <a:t>) [4.5h]</a:t>
            </a:r>
          </a:p>
          <a:p>
            <a:r>
              <a:rPr lang="en-US" sz="1800">
                <a:solidFill>
                  <a:schemeClr val="tx2"/>
                </a:solidFill>
              </a:rPr>
              <a:t>Fixed issues with communication between NGINX and Flask (</a:t>
            </a:r>
            <a:r>
              <a:rPr lang="en-US" sz="18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GL120</a:t>
            </a:r>
            <a:r>
              <a:rPr lang="en-US" sz="1800">
                <a:solidFill>
                  <a:schemeClr val="tx2"/>
                </a:solidFill>
              </a:rPr>
              <a:t>) [2h]</a:t>
            </a:r>
          </a:p>
          <a:p>
            <a:r>
              <a:rPr lang="en-US" sz="1800">
                <a:solidFill>
                  <a:schemeClr val="tx2"/>
                </a:solidFill>
              </a:rPr>
              <a:t>Set up CI/CD (</a:t>
            </a:r>
            <a:r>
              <a:rPr lang="en-US" sz="18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GL106</a:t>
            </a:r>
            <a:r>
              <a:rPr lang="en-US" sz="1800">
                <a:solidFill>
                  <a:schemeClr val="tx2"/>
                </a:solidFill>
              </a:rPr>
              <a:t>) [4.5h]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Total weight: 31</a:t>
            </a:r>
          </a:p>
        </p:txBody>
      </p:sp>
    </p:spTree>
    <p:extLst>
      <p:ext uri="{BB962C8B-B14F-4D97-AF65-F5344CB8AC3E}">
        <p14:creationId xmlns:p14="http://schemas.microsoft.com/office/powerpoint/2010/main" val="41577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Nash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 lnSpcReduction="10000"/>
          </a:bodyPr>
          <a:lstStyle/>
          <a:p>
            <a:r>
              <a:rPr lang="en-US" sz="1800">
                <a:solidFill>
                  <a:schemeClr val="tx2"/>
                </a:solidFill>
              </a:rPr>
              <a:t>Created basic Flask application for getting data and returning data [2hr]</a:t>
            </a:r>
          </a:p>
          <a:p>
            <a:r>
              <a:rPr lang="en-US" sz="1800">
                <a:solidFill>
                  <a:schemeClr val="tx2"/>
                </a:solidFill>
              </a:rPr>
              <a:t>Added missing documentation and extra wiki pages [2.5hr]</a:t>
            </a:r>
          </a:p>
          <a:p>
            <a:r>
              <a:rPr lang="en-US" sz="1800">
                <a:solidFill>
                  <a:schemeClr val="tx2"/>
                </a:solidFill>
              </a:rPr>
              <a:t>Added buttons for basic AXIOS requests [2hr]</a:t>
            </a:r>
          </a:p>
          <a:p>
            <a:pPr marL="0" indent="0">
              <a:buNone/>
            </a:pPr>
            <a:r>
              <a:rPr lang="en-US" sz="1400">
                <a:solidFill>
                  <a:schemeClr val="tx2"/>
                </a:solidFill>
              </a:rPr>
              <a:t>* buttons will be integrated in a more natural way. For this sprint, they are buttons merely meant to showcase flask requests working *</a:t>
            </a:r>
          </a:p>
          <a:p>
            <a:r>
              <a:rPr lang="en-US" sz="1800">
                <a:solidFill>
                  <a:schemeClr val="tx2"/>
                </a:solidFill>
              </a:rPr>
              <a:t>Helped with partial fix for how NGINX communicated with Flask [1hr]</a:t>
            </a:r>
          </a:p>
          <a:p>
            <a:r>
              <a:rPr lang="en-US" sz="1800">
                <a:solidFill>
                  <a:schemeClr val="tx2"/>
                </a:solidFill>
              </a:rPr>
              <a:t>Improved website look [1hr]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2"/>
                </a:solidFill>
              </a:rPr>
              <a:t>Overall weight: 17 pts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ABD3B-269A-22D6-7CAE-B03D34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962258" cy="7835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Ameer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564-AAF9-EE16-E5F4-83CE8A6F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924661"/>
            <a:ext cx="9682302" cy="372931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Added cool terminal display for flask results</a:t>
            </a:r>
          </a:p>
          <a:p>
            <a:r>
              <a:rPr lang="en-US" sz="1800">
                <a:solidFill>
                  <a:schemeClr val="tx2"/>
                </a:solidFill>
              </a:rPr>
              <a:t>Cleaned up CSS stylings and file structure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Total Weight: 16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AACC92-9062-5A7F-2E60-659A54C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88" y="1944200"/>
            <a:ext cx="5029199" cy="37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8501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Posterama</vt:lpstr>
      <vt:lpstr>Trebuchet MS</vt:lpstr>
      <vt:lpstr>SineVTI</vt:lpstr>
      <vt:lpstr>Team 201 Sprint 5</vt:lpstr>
      <vt:lpstr>What went well </vt:lpstr>
      <vt:lpstr>What did not go as well </vt:lpstr>
      <vt:lpstr>Burndown Chart </vt:lpstr>
      <vt:lpstr>Team Member Contributions</vt:lpstr>
      <vt:lpstr>Cameron</vt:lpstr>
      <vt:lpstr>Ethan</vt:lpstr>
      <vt:lpstr>Nash</vt:lpstr>
      <vt:lpstr>Ameer</vt:lpstr>
      <vt:lpstr>Dogu</vt:lpstr>
      <vt:lpstr>Sahil</vt:lpstr>
      <vt:lpstr>Kalindu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Cameron Norrie</cp:lastModifiedBy>
  <cp:revision>1</cp:revision>
  <dcterms:created xsi:type="dcterms:W3CDTF">2022-10-30T23:05:03Z</dcterms:created>
  <dcterms:modified xsi:type="dcterms:W3CDTF">2022-10-31T13:19:12Z</dcterms:modified>
</cp:coreProperties>
</file>