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62" r:id="rId3"/>
    <p:sldId id="258" r:id="rId4"/>
    <p:sldId id="260" r:id="rId5"/>
    <p:sldId id="257" r:id="rId6"/>
    <p:sldId id="263" r:id="rId7"/>
    <p:sldId id="259" r:id="rId8"/>
    <p:sldId id="264" r:id="rId9"/>
    <p:sldId id="265" r:id="rId10"/>
    <p:sldId id="266" r:id="rId11"/>
    <p:sldId id="267" r:id="rId12"/>
    <p:sldId id="269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E9B5F9-13E4-AC8B-4705-29B82E6AB463}" v="221" dt="2022-10-24T02:33:49.769"/>
    <p1510:client id="{18468541-A358-A02A-DDE7-1E93783AB01D}" v="6" dt="2022-10-24T02:24:02.818"/>
    <p1510:client id="{2A92AF56-223A-D7ED-E66F-266935495277}" v="97" dt="2022-10-24T09:29:16.083"/>
    <p1510:client id="{310B78FD-32C4-2E49-94F0-7F843A3B3A06}" v="26" dt="2022-10-24T13:38:40.878"/>
    <p1510:client id="{87F34E90-40DC-3750-6C1E-1DF586F38D4D}" v="122" dt="2022-10-24T02:35:12.852"/>
    <p1510:client id="{9D6C03BE-8891-4DFB-8A71-2E97C3F66870}" v="253" dt="2022-10-23T21:48:18.588"/>
    <p1510:client id="{A649FFC4-092E-4DC5-B9E1-9B464C6C8782}" v="269" dt="2022-10-23T20:59:57.812"/>
    <p1510:client id="{A6767B28-104F-1D6C-ED33-F72EBF198EE2}" v="68" dt="2022-10-24T05:09:50.926"/>
    <p1510:client id="{F3CDDCA0-C112-5A47-B5B3-217F5707A348}" v="116" dt="2022-10-23T20:39:52.064"/>
    <p1510:client id="{F41822A4-63C6-4538-8776-588DD145D8C6}" v="403" dt="2022-10-23T20:21:02.824"/>
    <p1510:client id="{F555FEF0-BAED-C232-E0F5-5B8F3324BAF2}" v="225" dt="2022-10-23T21:49:26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7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4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6045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15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2836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61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40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2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6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2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9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1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7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socs.uoguelph.ca/team-201/cis3760/-/issues/82" TargetMode="External"/><Relationship Id="rId2" Type="http://schemas.openxmlformats.org/officeDocument/2006/relationships/hyperlink" Target="https://gitlab.socs.uoguelph.ca/team-201/cis3760/-/issues/8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lab.socs.uoguelph.ca/team-201/cis3760/-/issues/100" TargetMode="External"/><Relationship Id="rId5" Type="http://schemas.openxmlformats.org/officeDocument/2006/relationships/hyperlink" Target="https://gitlab.socs.uoguelph.ca/team-201/cis3760/-/issues/98" TargetMode="External"/><Relationship Id="rId4" Type="http://schemas.openxmlformats.org/officeDocument/2006/relationships/hyperlink" Target="https://gitlab.socs.uoguelph.ca/team-201/cis3760/-/issues/89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7724D9-75B0-D21A-F902-654A13C0A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1282701"/>
            <a:ext cx="5096060" cy="4307148"/>
          </a:xfrm>
        </p:spPr>
        <p:txBody>
          <a:bodyPr anchor="ctr">
            <a:normAutofit/>
          </a:bodyPr>
          <a:lstStyle/>
          <a:p>
            <a:r>
              <a:rPr lang="en-US"/>
              <a:t>Team 201</a:t>
            </a:r>
            <a:br>
              <a:rPr lang="en-US"/>
            </a:br>
            <a:r>
              <a:rPr lang="en-US"/>
              <a:t>Sprint 4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64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397C5-2084-12BD-C33C-0E7E35FCF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24AA3-4426-6F5A-9403-9DE287DEF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Set up React project for front-end</a:t>
            </a:r>
          </a:p>
          <a:p>
            <a:pPr lvl="1"/>
            <a:r>
              <a:rPr lang="en-US"/>
              <a:t>Set up flask to interface with react build folder</a:t>
            </a:r>
          </a:p>
          <a:p>
            <a:pPr lvl="1"/>
            <a:r>
              <a:rPr lang="en-US"/>
              <a:t>Showed Team Members how to get up and running</a:t>
            </a:r>
          </a:p>
          <a:p>
            <a:r>
              <a:rPr lang="en-US"/>
              <a:t>Reduced length of code significantly with JSX</a:t>
            </a:r>
          </a:p>
          <a:p>
            <a:endParaRPr lang="en-US"/>
          </a:p>
          <a:p>
            <a:r>
              <a:rPr lang="en-US"/>
              <a:t>Total Weight: 19</a:t>
            </a:r>
          </a:p>
        </p:txBody>
      </p:sp>
    </p:spTree>
    <p:extLst>
      <p:ext uri="{BB962C8B-B14F-4D97-AF65-F5344CB8AC3E}">
        <p14:creationId xmlns:p14="http://schemas.microsoft.com/office/powerpoint/2010/main" val="3694440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F9E28-EDB0-8031-7905-D5A1AE65E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Sahil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F3AA0-6C15-E977-82E7-6972E9621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Assisted in setting up the React application </a:t>
            </a:r>
            <a:r>
              <a:rPr lang="en-US">
                <a:solidFill>
                  <a:schemeClr val="accent1"/>
                </a:solidFill>
              </a:rPr>
              <a:t>[2.5h]</a:t>
            </a:r>
          </a:p>
          <a:p>
            <a:r>
              <a:rPr lang="en-US"/>
              <a:t>Developed the UI of the course loader webpage </a:t>
            </a:r>
            <a:r>
              <a:rPr lang="en-US">
                <a:solidFill>
                  <a:schemeClr val="accent1"/>
                </a:solidFill>
              </a:rPr>
              <a:t>[3.5h]</a:t>
            </a:r>
          </a:p>
          <a:p>
            <a:r>
              <a:rPr lang="en-US"/>
              <a:t>Learned about ReactJs and some other web development concepts </a:t>
            </a:r>
            <a:r>
              <a:rPr lang="en-US">
                <a:solidFill>
                  <a:schemeClr val="accent1"/>
                </a:solidFill>
              </a:rPr>
              <a:t>[3h]</a:t>
            </a:r>
          </a:p>
          <a:p>
            <a:r>
              <a:rPr lang="en-US"/>
              <a:t>Investigated the new project structure </a:t>
            </a:r>
            <a:r>
              <a:rPr lang="en-US">
                <a:solidFill>
                  <a:schemeClr val="accent1"/>
                </a:solidFill>
              </a:rPr>
              <a:t>[1h]</a:t>
            </a:r>
          </a:p>
          <a:p>
            <a:endParaRPr lang="en-US"/>
          </a:p>
          <a:p>
            <a:r>
              <a:rPr lang="en-US"/>
              <a:t>Total Weight: 20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44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33B70-F19F-312E-D5FE-EC233FEC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Kalindu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07AAE-042C-BD50-71A3-BFFA9DFC1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Research React and Flask</a:t>
            </a:r>
            <a:endParaRPr lang="en-US" dirty="0"/>
          </a:p>
          <a:p>
            <a:r>
              <a:rPr lang="en-US" dirty="0"/>
              <a:t>React app setup</a:t>
            </a:r>
          </a:p>
          <a:p>
            <a:r>
              <a:rPr lang="en-US" dirty="0"/>
              <a:t>Helped with documentation</a:t>
            </a:r>
          </a:p>
          <a:p>
            <a:r>
              <a:rPr lang="en-US" dirty="0"/>
              <a:t>Code review</a:t>
            </a:r>
          </a:p>
          <a:p>
            <a:endParaRPr lang="en-US" dirty="0"/>
          </a:p>
          <a:p>
            <a:r>
              <a:rPr lang="en-US" dirty="0"/>
              <a:t>Total weight: 17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96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C156-AF62-D7A8-DFB9-2C3280A7D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Cameron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B4E9-4678-43E6-370A-B286A8630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Assisted in the React application set up  </a:t>
            </a:r>
            <a:r>
              <a:rPr lang="en-US">
                <a:solidFill>
                  <a:schemeClr val="accent1"/>
                </a:solidFill>
                <a:ea typeface="+mn-lt"/>
                <a:cs typeface="+mn-lt"/>
              </a:rPr>
              <a:t>[2.5h]</a:t>
            </a:r>
          </a:p>
          <a:p>
            <a:r>
              <a:rPr lang="en-US">
                <a:ea typeface="+mn-lt"/>
                <a:cs typeface="+mn-lt"/>
              </a:rPr>
              <a:t>Researched/learned about React  </a:t>
            </a:r>
            <a:r>
              <a:rPr lang="en-US">
                <a:solidFill>
                  <a:schemeClr val="accent1"/>
                </a:solidFill>
                <a:ea typeface="+mn-lt"/>
                <a:cs typeface="+mn-lt"/>
              </a:rPr>
              <a:t>[1.5h]</a:t>
            </a:r>
          </a:p>
          <a:p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Meetings initial and end/wrap-up </a:t>
            </a:r>
            <a:r>
              <a:rPr lang="en-US">
                <a:solidFill>
                  <a:schemeClr val="accent1"/>
                </a:solidFill>
                <a:ea typeface="+mn-lt"/>
                <a:cs typeface="+mn-lt"/>
              </a:rPr>
              <a:t>[2.5h]</a:t>
            </a:r>
          </a:p>
          <a:p>
            <a:r>
              <a:rPr lang="en-US">
                <a:ea typeface="+mn-lt"/>
                <a:cs typeface="+mn-lt"/>
              </a:rPr>
              <a:t>Installing/setting up GCP CLI tool on my system, understanding new project structure </a:t>
            </a:r>
            <a:r>
              <a:rPr lang="en-US">
                <a:solidFill>
                  <a:schemeClr val="accent1"/>
                </a:solidFill>
                <a:ea typeface="+mn-lt"/>
                <a:cs typeface="+mn-lt"/>
              </a:rPr>
              <a:t>[1.5h]</a:t>
            </a:r>
          </a:p>
          <a:p>
            <a:endParaRPr lang="en-US">
              <a:solidFill>
                <a:srgbClr val="5FCBEF"/>
              </a:solidFill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Total Weight: 17</a:t>
            </a:r>
            <a:endParaRPr lang="en-US">
              <a:solidFill>
                <a:schemeClr val="accent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3428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85113-5980-B6E1-F6D3-6DD12BA9B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259" y="1031309"/>
            <a:ext cx="886053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AB49D4-E433-6543-47C7-7C05D6465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1635" y="3935111"/>
            <a:ext cx="5746997" cy="1333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/>
              <a:t>A live demonstration of our work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99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85113-5980-B6E1-F6D3-6DD12BA9B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Retrospective</a:t>
            </a:r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AB49D4-E433-6543-47C7-7C05D6465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1635" y="3935111"/>
            <a:ext cx="5746997" cy="1333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/>
              <a:t>What went well and not well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80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2DDE2-55D1-6BC9-3A4B-9E42A249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26093"/>
            <a:ext cx="3440121" cy="1320800"/>
          </a:xfrm>
        </p:spPr>
        <p:txBody>
          <a:bodyPr/>
          <a:lstStyle/>
          <a:p>
            <a:r>
              <a:rPr lang="en-US"/>
              <a:t>What went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8CCE4-05A1-E0B0-546B-DF92F589A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964" y="1910069"/>
            <a:ext cx="3972477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sz="2400"/>
              <a:t>Was able to setup the basics quick.</a:t>
            </a:r>
          </a:p>
          <a:p>
            <a:pPr>
              <a:buFont typeface="Arial"/>
              <a:buChar char="•"/>
            </a:pPr>
            <a:r>
              <a:rPr lang="en-US" sz="2400"/>
              <a:t>Completed all the main tasks</a:t>
            </a:r>
          </a:p>
          <a:p>
            <a:pPr>
              <a:buFont typeface="Arial"/>
              <a:buChar char="•"/>
            </a:pPr>
            <a:r>
              <a:rPr lang="en-US" sz="2400"/>
              <a:t>Everyone on the same page with what technologies to use.</a:t>
            </a:r>
          </a:p>
          <a:p>
            <a:pPr>
              <a:buFont typeface="Arial"/>
              <a:buChar char="•"/>
            </a:pPr>
            <a:endParaRPr lang="en-US" sz="240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8754C7B-F4B6-6447-4CAD-0D8F6B58425A}"/>
              </a:ext>
            </a:extLst>
          </p:cNvPr>
          <p:cNvSpPr txBox="1">
            <a:spLocks/>
          </p:cNvSpPr>
          <p:nvPr/>
        </p:nvSpPr>
        <p:spPr>
          <a:xfrm>
            <a:off x="5861022" y="521917"/>
            <a:ext cx="344012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Not as well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5002B52-9535-3DC3-2610-24FE39CC1B9C}"/>
              </a:ext>
            </a:extLst>
          </p:cNvPr>
          <p:cNvSpPr txBox="1">
            <a:spLocks/>
          </p:cNvSpPr>
          <p:nvPr/>
        </p:nvSpPr>
        <p:spPr>
          <a:xfrm>
            <a:off x="5203405" y="1905894"/>
            <a:ext cx="3972477" cy="3880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2"/>
              <a:buChar char="•"/>
            </a:pPr>
            <a:r>
              <a:rPr lang="en-US" sz="2400"/>
              <a:t>Unfamiliarity with some of the technologies used.</a:t>
            </a:r>
          </a:p>
          <a:p>
            <a:pPr>
              <a:buFont typeface="Arial"/>
              <a:buChar char="•"/>
            </a:pPr>
            <a:r>
              <a:rPr lang="en-US" sz="2400"/>
              <a:t>Some tasks were harder to estimate </a:t>
            </a:r>
          </a:p>
          <a:p>
            <a:pPr>
              <a:buFont typeface="Arial"/>
              <a:buChar char="•"/>
            </a:pPr>
            <a:r>
              <a:rPr lang="en-US" sz="2400"/>
              <a:t>Some issues were left open after they were completed.</a:t>
            </a:r>
          </a:p>
          <a:p>
            <a:pPr>
              <a:buFont typeface="Arial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93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85113-5980-B6E1-F6D3-6DD12BA9B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Burndown Chart</a:t>
            </a:r>
            <a:endParaRPr lang="en-US" sz="6000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AB49D4-E433-6543-47C7-7C05D6465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1635" y="3935111"/>
            <a:ext cx="5746997" cy="1333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/>
              <a:t>Graphical representation of our progress</a:t>
            </a:r>
          </a:p>
        </p:txBody>
      </p:sp>
    </p:spTree>
    <p:extLst>
      <p:ext uri="{BB962C8B-B14F-4D97-AF65-F5344CB8AC3E}">
        <p14:creationId xmlns:p14="http://schemas.microsoft.com/office/powerpoint/2010/main" val="633922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16B3-CEB1-7695-A28F-8FE19572E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Burndown Chart</a:t>
            </a:r>
          </a:p>
        </p:txBody>
      </p:sp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AF4BC2E-7850-DDDA-19ED-0F85F00A7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209" y="1398589"/>
            <a:ext cx="6586515" cy="5183903"/>
          </a:xfrm>
        </p:spPr>
      </p:pic>
    </p:spTree>
    <p:extLst>
      <p:ext uri="{BB962C8B-B14F-4D97-AF65-F5344CB8AC3E}">
        <p14:creationId xmlns:p14="http://schemas.microsoft.com/office/powerpoint/2010/main" val="2118651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85113-5980-B6E1-F6D3-6DD12BA9B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259" y="1031309"/>
            <a:ext cx="886053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Team Member Contributions</a:t>
            </a:r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AB49D4-E433-6543-47C7-7C05D6465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1635" y="3935111"/>
            <a:ext cx="5746997" cy="1333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/>
              <a:t>What we worked on this sprint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10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5EFE4-9148-52DD-CAAA-3BFEA2AD3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Dogu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512CD-CD3E-7921-4A7F-CA564CAF2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NGINX</a:t>
            </a:r>
          </a:p>
          <a:p>
            <a:r>
              <a:rPr lang="en-US" sz="2000" dirty="0"/>
              <a:t>Flask deployment into NGINX</a:t>
            </a:r>
          </a:p>
          <a:p>
            <a:r>
              <a:rPr lang="en-US" sz="2000" dirty="0"/>
              <a:t>React research</a:t>
            </a:r>
          </a:p>
          <a:p>
            <a:r>
              <a:rPr lang="en-US" sz="2000" dirty="0"/>
              <a:t>Documentation</a:t>
            </a:r>
          </a:p>
          <a:p>
            <a:r>
              <a:rPr lang="en-US" sz="2000" dirty="0"/>
              <a:t>Meetings &amp; Preparation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6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63B3B-DB62-EEFF-FA79-9FA04CE4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35915-4284-E2B5-C098-AB0FED29E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148729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Set up VM on Google Cloud (</a:t>
            </a:r>
            <a:r>
              <a:rPr lang="en-US">
                <a:hlinkClick r:id="rId2"/>
              </a:rPr>
              <a:t>GL81</a:t>
            </a:r>
            <a:r>
              <a:rPr lang="en-US"/>
              <a:t>) </a:t>
            </a:r>
            <a:r>
              <a:rPr lang="en-US">
                <a:solidFill>
                  <a:schemeClr val="accent2"/>
                </a:solidFill>
              </a:rPr>
              <a:t>[3h]</a:t>
            </a:r>
          </a:p>
          <a:p>
            <a:r>
              <a:rPr lang="en-US"/>
              <a:t>Set up NGINX, </a:t>
            </a:r>
            <a:r>
              <a:rPr lang="en-US" err="1"/>
              <a:t>Gunicorn</a:t>
            </a:r>
            <a:r>
              <a:rPr lang="en-US"/>
              <a:t>, HTTPS with install scripts (</a:t>
            </a:r>
            <a:r>
              <a:rPr lang="en-US">
                <a:hlinkClick r:id="rId3"/>
              </a:rPr>
              <a:t>GL82</a:t>
            </a:r>
            <a:r>
              <a:rPr lang="en-US"/>
              <a:t>, </a:t>
            </a:r>
            <a:r>
              <a:rPr lang="en-US">
                <a:hlinkClick r:id="rId4"/>
              </a:rPr>
              <a:t>GL89</a:t>
            </a:r>
            <a:r>
              <a:rPr lang="en-US"/>
              <a:t>, </a:t>
            </a:r>
            <a:r>
              <a:rPr lang="en-US">
                <a:hlinkClick r:id="rId5"/>
              </a:rPr>
              <a:t>GL98</a:t>
            </a:r>
            <a:r>
              <a:rPr lang="en-US"/>
              <a:t>, </a:t>
            </a:r>
            <a:r>
              <a:rPr lang="en-US">
                <a:hlinkClick r:id="rId6"/>
              </a:rPr>
              <a:t>GL100</a:t>
            </a:r>
            <a:r>
              <a:rPr lang="en-US"/>
              <a:t>) </a:t>
            </a:r>
            <a:r>
              <a:rPr lang="en-US">
                <a:solidFill>
                  <a:schemeClr val="accent2"/>
                </a:solidFill>
              </a:rPr>
              <a:t>[8h]</a:t>
            </a:r>
          </a:p>
          <a:p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135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DD10A-E123-DC79-FA35-63F3C13C0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B77F9-D9AF-EF96-648B-82EFB22A0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Taught basic Flask to group </a:t>
            </a:r>
            <a:r>
              <a:rPr lang="en-US">
                <a:solidFill>
                  <a:srgbClr val="404040"/>
                </a:solidFill>
              </a:rPr>
              <a:t>and created basic backend application </a:t>
            </a:r>
            <a:r>
              <a:rPr lang="en-US">
                <a:solidFill>
                  <a:schemeClr val="accent2"/>
                </a:solidFill>
              </a:rPr>
              <a:t>[1hr]</a:t>
            </a:r>
          </a:p>
          <a:p>
            <a:r>
              <a:rPr lang="en-US"/>
              <a:t>Researched a Calendar library for use in later sprints </a:t>
            </a:r>
            <a:r>
              <a:rPr lang="en-US">
                <a:solidFill>
                  <a:schemeClr val="accent2"/>
                </a:solidFill>
              </a:rPr>
              <a:t>[1hr]</a:t>
            </a:r>
          </a:p>
          <a:p>
            <a:r>
              <a:rPr lang="en-US">
                <a:solidFill>
                  <a:schemeClr val="tx1"/>
                </a:solidFill>
              </a:rPr>
              <a:t>Provided react file for implementing a weekly calendar </a:t>
            </a:r>
            <a:r>
              <a:rPr lang="en-US">
                <a:solidFill>
                  <a:schemeClr val="accent2"/>
                </a:solidFill>
              </a:rPr>
              <a:t>[2hr]</a:t>
            </a:r>
          </a:p>
          <a:p>
            <a:r>
              <a:rPr lang="en-US">
                <a:solidFill>
                  <a:schemeClr val="tx1"/>
                </a:solidFill>
              </a:rPr>
              <a:t>Assisted members with developing NGINX, Flask, React App, and Project structure </a:t>
            </a:r>
            <a:r>
              <a:rPr lang="en-US">
                <a:solidFill>
                  <a:schemeClr val="accent2"/>
                </a:solidFill>
              </a:rPr>
              <a:t>[5hr]</a:t>
            </a:r>
          </a:p>
          <a:p>
            <a:r>
              <a:rPr lang="en-US">
                <a:solidFill>
                  <a:schemeClr val="tx1"/>
                </a:solidFill>
              </a:rPr>
              <a:t>Small comments and MR review to clean up code </a:t>
            </a:r>
            <a:r>
              <a:rPr lang="en-US">
                <a:solidFill>
                  <a:schemeClr val="accent2"/>
                </a:solidFill>
              </a:rPr>
              <a:t>[2hr]</a:t>
            </a:r>
          </a:p>
          <a:p>
            <a:endParaRPr lang="en-US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3200">
                <a:solidFill>
                  <a:schemeClr val="tx1"/>
                </a:solidFill>
              </a:rPr>
              <a:t>Overall weight total: </a:t>
            </a:r>
            <a:r>
              <a:rPr lang="en-US" sz="3200">
                <a:solidFill>
                  <a:schemeClr val="accent2"/>
                </a:solidFill>
              </a:rPr>
              <a:t>22</a:t>
            </a:r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6316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Facet</vt:lpstr>
      <vt:lpstr>Team 201 Sprint 4</vt:lpstr>
      <vt:lpstr>Retrospective</vt:lpstr>
      <vt:lpstr>What went well</vt:lpstr>
      <vt:lpstr>Burndown Chart</vt:lpstr>
      <vt:lpstr>Burndown Chart</vt:lpstr>
      <vt:lpstr>Team Member Contributions</vt:lpstr>
      <vt:lpstr>Dogu</vt:lpstr>
      <vt:lpstr>Ethan</vt:lpstr>
      <vt:lpstr>Nash</vt:lpstr>
      <vt:lpstr>Ameer</vt:lpstr>
      <vt:lpstr>Sahil</vt:lpstr>
      <vt:lpstr>Kalindu</vt:lpstr>
      <vt:lpstr>Cameron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41</cp:revision>
  <dcterms:created xsi:type="dcterms:W3CDTF">2022-10-23T19:55:43Z</dcterms:created>
  <dcterms:modified xsi:type="dcterms:W3CDTF">2022-10-24T13:39:14Z</dcterms:modified>
</cp:coreProperties>
</file>