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f3beb9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bf3beb9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f3beb91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bf3beb91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f3beb91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f3beb9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f3beb9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bf3beb9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bf3beb91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bf3beb91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f3beb91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bf3beb91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bf3beb91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bf3beb91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bf3beb91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bf3beb91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bf3beb91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bf3beb91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bf3beb91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bf3beb91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f3beb9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f3beb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bf3beb91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bf3beb91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bf3beb91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bf3beb91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bf3beb91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bf3beb91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bf3beb91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bf3beb91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f3beb91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bf3beb91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b757ba6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b757ba6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b757ba6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b757ba6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b757ba6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b757ba6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b757ba6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b757ba6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b757ba6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b757ba6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bf3beb9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bf3beb9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b757ba6e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b757ba6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bf3beb9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bf3beb9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f3beb9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bf3beb9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bf3beb91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bf3beb91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bf3beb91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bf3beb91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f3beb91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f3beb91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f3beb9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f3beb9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5383" y="210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STORE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s" sz="1657">
                <a:solidFill>
                  <a:schemeClr val="dk1"/>
                </a:solidFill>
              </a:rPr>
              <a:t>Julián Guarín</a:t>
            </a:r>
            <a:endParaRPr sz="165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s" sz="1657">
                <a:solidFill>
                  <a:schemeClr val="dk1"/>
                </a:solidFill>
              </a:rPr>
              <a:t>Cód. 67000139</a:t>
            </a:r>
            <a:endParaRPr sz="165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65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s" sz="1657">
                <a:solidFill>
                  <a:schemeClr val="dk1"/>
                </a:solidFill>
              </a:rPr>
              <a:t>Arley Fiaga</a:t>
            </a:r>
            <a:endParaRPr sz="165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s" sz="1657">
                <a:solidFill>
                  <a:schemeClr val="dk1"/>
                </a:solidFill>
              </a:rPr>
              <a:t>Cód. 67000336</a:t>
            </a:r>
            <a:endParaRPr sz="165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65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s" sz="1657">
                <a:solidFill>
                  <a:schemeClr val="dk1"/>
                </a:solidFill>
              </a:rPr>
              <a:t>Daniel Mora</a:t>
            </a:r>
            <a:endParaRPr sz="165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s" sz="1657">
                <a:solidFill>
                  <a:schemeClr val="dk1"/>
                </a:solidFill>
              </a:rPr>
              <a:t>Cód. 67000178</a:t>
            </a:r>
            <a:endParaRPr sz="165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65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" sz="1900">
                <a:solidFill>
                  <a:schemeClr val="dk1"/>
                </a:solidFill>
              </a:rPr>
              <a:t>Interfaz gráfica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" sz="1900">
                <a:solidFill>
                  <a:schemeClr val="dk1"/>
                </a:solidFill>
              </a:rPr>
              <a:t>Baja tasa de errores al hacer las compras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" sz="1900">
                <a:solidFill>
                  <a:schemeClr val="dk1"/>
                </a:solidFill>
              </a:rPr>
              <a:t>Baja tasa de errores al registrar un nuevo usuario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" sz="1900">
                <a:solidFill>
                  <a:schemeClr val="dk1"/>
                </a:solidFill>
              </a:rPr>
              <a:t>Interfaz intuitiva para el uso del usuario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" sz="1900">
                <a:solidFill>
                  <a:schemeClr val="dk1"/>
                </a:solidFill>
              </a:rPr>
              <a:t>Mensajes de errores informativos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" sz="1900">
                <a:solidFill>
                  <a:schemeClr val="dk1"/>
                </a:solidFill>
              </a:rPr>
              <a:t>Tendrá una respuesta no mayor a 3 segundos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" sz="1900">
                <a:solidFill>
                  <a:schemeClr val="dk1"/>
                </a:solidFill>
              </a:rPr>
              <a:t>se hará uso del lenguaje php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" sz="1900">
                <a:solidFill>
                  <a:schemeClr val="dk1"/>
                </a:solidFill>
              </a:rPr>
              <a:t>El usuario puede escoger cualquier imagen o foto que se de su preferencia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" sz="1900">
                <a:solidFill>
                  <a:schemeClr val="dk1"/>
                </a:solidFill>
              </a:rPr>
              <a:t>Los productos tendrán imágenes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" sz="1900">
                <a:solidFill>
                  <a:schemeClr val="dk1"/>
                </a:solidFill>
              </a:rPr>
              <a:t>Se guardan los datos actualizados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633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0"/>
              <a:t>CASOS DE USO</a:t>
            </a:r>
            <a:endParaRPr sz="10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FACTURACIÓN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88323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75" y="607025"/>
            <a:ext cx="877652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 NUEVO USUARIO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25" y="933175"/>
            <a:ext cx="82275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5" y="212800"/>
            <a:ext cx="8750025" cy="45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ACTUALIZAR DATOS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50" y="852975"/>
            <a:ext cx="6506035" cy="42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300" y="357775"/>
            <a:ext cx="573405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26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REALIZAR COMPRA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850" y="783175"/>
            <a:ext cx="6237525" cy="42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000" y="70150"/>
            <a:ext cx="6023853" cy="5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82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La web se ha convertido en uno de los medios de comunicación con mayor atención por parte de las empresas, que se lanzan a la conquista de la misma no sólo como un medio de generación de ingresos, sino como una fuente para la difusión de la información y la comunicación.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Un sitio web corporativo pasa a ser una herramienta imprescindible para todas las personas que se relacionan con ella configurándose, a su vez, como un instrumento básico para las organizaciones</a:t>
            </a:r>
            <a:endParaRPr sz="23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000" y="1218450"/>
            <a:ext cx="2859600" cy="28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GENERAR REPORTE DE PEDIDO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00" y="961725"/>
            <a:ext cx="6036999" cy="4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650" y="114300"/>
            <a:ext cx="573405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9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de </a:t>
            </a:r>
            <a:r>
              <a:rPr lang="es"/>
              <a:t>alambre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900" cy="36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50" y="1011975"/>
            <a:ext cx="8750925" cy="32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75" y="625475"/>
            <a:ext cx="8797176" cy="38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7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8520"/>
              <a:t>DESARROLLO EN HTML</a:t>
            </a:r>
            <a:endParaRPr sz="8520"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350" y="2802650"/>
            <a:ext cx="3756375" cy="22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5720"/>
              <a:t>Home:</a:t>
            </a:r>
            <a:endParaRPr b="1" sz="5720"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600" y="0"/>
            <a:ext cx="3248400" cy="35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600" y="3550450"/>
            <a:ext cx="3248400" cy="15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0" y="179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420"/>
              <a:t>PRODUCTO</a:t>
            </a:r>
            <a:endParaRPr b="1" sz="3420"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50" y="108938"/>
            <a:ext cx="6335951" cy="49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1104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820"/>
              <a:t>NOSOTROS</a:t>
            </a:r>
            <a:endParaRPr b="1" sz="4820"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635" y="13851"/>
            <a:ext cx="4925366" cy="51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170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6320"/>
              <a:t>LOGIN:</a:t>
            </a:r>
            <a:endParaRPr b="1" sz="6320"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913" y="0"/>
            <a:ext cx="46790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>
                <a:solidFill>
                  <a:schemeClr val="dk1"/>
                </a:solidFill>
              </a:rPr>
              <a:t>Diseñar una página web en PHP que permita visibilizar el catálogo de una empresa comercial.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6394" y="2217825"/>
            <a:ext cx="4007975" cy="25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410950" y="193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820"/>
              <a:t>REGISTRO</a:t>
            </a:r>
            <a:endParaRPr b="1" sz="4820"/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200" y="0"/>
            <a:ext cx="3886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34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-Planificar el cronograma de actividades que guiará el diseño de la página web.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-Realizar un código en PHP que permita el acceso a la página web.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-Elaborar la documentación necesaria para dar soporte a la página web.</a:t>
            </a:r>
            <a:endParaRPr sz="28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725" y="1524275"/>
            <a:ext cx="2889575" cy="20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DIAGRAMA DE GANTT</a:t>
            </a:r>
            <a:endParaRPr sz="35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" y="1231550"/>
            <a:ext cx="8987825" cy="38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6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PRESUPUESTO</a:t>
            </a:r>
            <a:endParaRPr sz="34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50" y="933625"/>
            <a:ext cx="8721951" cy="42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1138250"/>
            <a:ext cx="8520600" cy="39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4725"/>
            <a:ext cx="8587826" cy="41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REQUERIMIENTOS FUNCIONALES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1. Facturación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2. Registro de nuevos usuarios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3. Actualización de datos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4. Realizar compra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5. Generar reporte de pedido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6.Agregar producto de compra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7.Reporte de ventas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8.Productos nuevos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9.Búsqueda de productos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</a:rPr>
              <a:t>10.Agregar imagen del producto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