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67" r:id="rId2"/>
    <p:sldId id="271" r:id="rId3"/>
    <p:sldId id="270" r:id="rId4"/>
    <p:sldId id="268" r:id="rId5"/>
    <p:sldId id="269" r:id="rId6"/>
    <p:sldId id="257" r:id="rId7"/>
    <p:sldId id="258" r:id="rId8"/>
    <p:sldId id="259" r:id="rId9"/>
    <p:sldId id="263" r:id="rId10"/>
    <p:sldId id="260" r:id="rId11"/>
    <p:sldId id="261" r:id="rId12"/>
    <p:sldId id="262" r:id="rId13"/>
    <p:sldId id="265" r:id="rId14"/>
    <p:sldId id="272" r:id="rId15"/>
    <p:sldId id="273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/>
    <p:restoredTop sz="94624"/>
  </p:normalViewPr>
  <p:slideViewPr>
    <p:cSldViewPr snapToGrid="0" snapToObjects="1">
      <p:cViewPr varScale="1">
        <p:scale>
          <a:sx n="113" d="100"/>
          <a:sy n="113" d="100"/>
        </p:scale>
        <p:origin x="192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ACC58-5CB4-8A41-BF1C-324BAAAB4ABD}" type="datetimeFigureOut">
              <a:rPr lang="en-US" smtClean="0"/>
              <a:t>6/26/17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31A00C-2B38-6646-B1DC-4869C1931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919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1A00C-2B38-6646-B1DC-4869C19313C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39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06FB7-9BC9-AA4F-95F9-49C157FFFD75}" type="datetimeFigureOut">
              <a:rPr lang="en-US" smtClean="0"/>
              <a:t>6/26/17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86C54-8530-FB47-BC14-EB34F2064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06FB7-9BC9-AA4F-95F9-49C157FFFD75}" type="datetimeFigureOut">
              <a:rPr lang="en-US" smtClean="0"/>
              <a:t>6/26/17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86C54-8530-FB47-BC14-EB34F2064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06FB7-9BC9-AA4F-95F9-49C157FFFD75}" type="datetimeFigureOut">
              <a:rPr lang="en-US" smtClean="0"/>
              <a:t>6/26/17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86C54-8530-FB47-BC14-EB34F2064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06FB7-9BC9-AA4F-95F9-49C157FFFD75}" type="datetimeFigureOut">
              <a:rPr lang="en-US" smtClean="0"/>
              <a:t>6/26/17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86C54-8530-FB47-BC14-EB34F2064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06FB7-9BC9-AA4F-95F9-49C157FFFD75}" type="datetimeFigureOut">
              <a:rPr lang="en-US" smtClean="0"/>
              <a:t>6/26/17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86C54-8530-FB47-BC14-EB34F2064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06FB7-9BC9-AA4F-95F9-49C157FFFD75}" type="datetimeFigureOut">
              <a:rPr lang="en-US" smtClean="0"/>
              <a:t>6/26/17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86C54-8530-FB47-BC14-EB34F2064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06FB7-9BC9-AA4F-95F9-49C157FFFD75}" type="datetimeFigureOut">
              <a:rPr lang="en-US" smtClean="0"/>
              <a:t>6/26/17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86C54-8530-FB47-BC14-EB34F2064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06FB7-9BC9-AA4F-95F9-49C157FFFD75}" type="datetimeFigureOut">
              <a:rPr lang="en-US" smtClean="0"/>
              <a:t>6/26/17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86C54-8530-FB47-BC14-EB34F2064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06FB7-9BC9-AA4F-95F9-49C157FFFD75}" type="datetimeFigureOut">
              <a:rPr lang="en-US" smtClean="0"/>
              <a:t>6/26/17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86C54-8530-FB47-BC14-EB34F2064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06FB7-9BC9-AA4F-95F9-49C157FFFD75}" type="datetimeFigureOut">
              <a:rPr lang="en-US" smtClean="0"/>
              <a:t>6/26/17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86C54-8530-FB47-BC14-EB34F2064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06FB7-9BC9-AA4F-95F9-49C157FFFD75}" type="datetimeFigureOut">
              <a:rPr lang="en-US" smtClean="0"/>
              <a:t>6/26/17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86C54-8530-FB47-BC14-EB34F2064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06FB7-9BC9-AA4F-95F9-49C157FFFD75}" type="datetimeFigureOut">
              <a:rPr lang="en-US" smtClean="0"/>
              <a:t>6/26/17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86C54-8530-FB47-BC14-EB34F2064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765777" y="2675467"/>
            <a:ext cx="71910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Mobile Experience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34877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372" y="576072"/>
            <a:ext cx="10058400" cy="598003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779776" y="4800600"/>
            <a:ext cx="3758184" cy="822960"/>
          </a:xfrm>
          <a:prstGeom prst="rect">
            <a:avLst/>
          </a:prstGeom>
          <a:solidFill>
            <a:schemeClr val="bg2">
              <a:lumMod val="7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571827" y="4800600"/>
            <a:ext cx="3758184" cy="822960"/>
          </a:xfrm>
          <a:prstGeom prst="rect">
            <a:avLst/>
          </a:prstGeom>
          <a:solidFill>
            <a:schemeClr val="bg2">
              <a:lumMod val="7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779776" y="3721536"/>
            <a:ext cx="3758184" cy="895620"/>
          </a:xfrm>
          <a:prstGeom prst="rect">
            <a:avLst/>
          </a:prstGeom>
          <a:solidFill>
            <a:schemeClr val="bg2">
              <a:lumMod val="7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571827" y="3721536"/>
            <a:ext cx="3758184" cy="895620"/>
          </a:xfrm>
          <a:prstGeom prst="rect">
            <a:avLst/>
          </a:prstGeom>
          <a:solidFill>
            <a:schemeClr val="bg2">
              <a:lumMod val="7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302335" y="4338935"/>
            <a:ext cx="2538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rgbClr val="FF0000"/>
                </a:solidFill>
              </a:rPr>
              <a:t>Suggested design</a:t>
            </a:r>
            <a:endParaRPr lang="en-US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456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074" y="1023620"/>
            <a:ext cx="8166100" cy="488315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5465572" y="3465195"/>
            <a:ext cx="2206244" cy="12558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7287317" y="3465195"/>
            <a:ext cx="2295144" cy="688672"/>
            <a:chOff x="5340096" y="1199432"/>
            <a:chExt cx="2295144" cy="688672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5340096" y="1671784"/>
              <a:ext cx="859536" cy="21632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6199632" y="1199432"/>
              <a:ext cx="1435608" cy="580512"/>
            </a:xfrm>
            <a:prstGeom prst="rect">
              <a:avLst/>
            </a:prstGeom>
            <a:solidFill>
              <a:srgbClr val="FF72C4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/>
                <a:t>I can’t see the text in the button?</a:t>
              </a:r>
              <a:endParaRPr 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1853006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376" y="1191997"/>
            <a:ext cx="10058400" cy="4546396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4688332" y="1682115"/>
            <a:ext cx="4117340" cy="12558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7896917" y="1489639"/>
            <a:ext cx="2295144" cy="688672"/>
            <a:chOff x="5340096" y="1199432"/>
            <a:chExt cx="2295144" cy="688672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5340096" y="1671784"/>
              <a:ext cx="859536" cy="21632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6199632" y="1199432"/>
              <a:ext cx="1435608" cy="580512"/>
            </a:xfrm>
            <a:prstGeom prst="rect">
              <a:avLst/>
            </a:prstGeom>
            <a:solidFill>
              <a:srgbClr val="FF72C4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 can’t see the text?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42836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815" y="860251"/>
            <a:ext cx="10058400" cy="4715207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2619021" y="1961991"/>
            <a:ext cx="3648993" cy="12558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68015" y="1617655"/>
            <a:ext cx="3496874" cy="1600200"/>
            <a:chOff x="5340096" y="1199432"/>
            <a:chExt cx="3496874" cy="1600200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5340096" y="1671784"/>
              <a:ext cx="859536" cy="21632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6199632" y="1199432"/>
              <a:ext cx="2637338" cy="1600200"/>
            </a:xfrm>
            <a:prstGeom prst="rect">
              <a:avLst/>
            </a:prstGeom>
            <a:solidFill>
              <a:srgbClr val="FF72C4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 thought it was place holder for user profile pic but it’s not. </a:t>
              </a:r>
            </a:p>
            <a:p>
              <a:pPr algn="ctr"/>
              <a:r>
                <a:rPr lang="en-US" sz="1200" dirty="0" smtClean="0"/>
                <a:t>The photo is for the course itself so better add one.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783773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7" y="225778"/>
            <a:ext cx="11751733" cy="6039596"/>
          </a:xfrm>
          <a:prstGeom prst="rect">
            <a:avLst/>
          </a:prstGeom>
        </p:spPr>
      </p:pic>
      <p:grpSp>
        <p:nvGrpSpPr>
          <p:cNvPr id="8" name="Shape 337"/>
          <p:cNvGrpSpPr/>
          <p:nvPr/>
        </p:nvGrpSpPr>
        <p:grpSpPr>
          <a:xfrm>
            <a:off x="6197600" y="4594578"/>
            <a:ext cx="553156" cy="790222"/>
            <a:chOff x="4270248" y="5388648"/>
            <a:chExt cx="768000" cy="1171204"/>
          </a:xfrm>
        </p:grpSpPr>
        <p:sp>
          <p:nvSpPr>
            <p:cNvPr id="9" name="Shape 338"/>
            <p:cNvSpPr/>
            <p:nvPr/>
          </p:nvSpPr>
          <p:spPr>
            <a:xfrm>
              <a:off x="4401755" y="5388648"/>
              <a:ext cx="283464" cy="290111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" name="Shape 33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270248" y="5475053"/>
              <a:ext cx="768000" cy="10848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" name="Group 10"/>
          <p:cNvGrpSpPr/>
          <p:nvPr/>
        </p:nvGrpSpPr>
        <p:grpSpPr>
          <a:xfrm>
            <a:off x="6750756" y="3784600"/>
            <a:ext cx="3496874" cy="1600200"/>
            <a:chOff x="5340096" y="1199432"/>
            <a:chExt cx="3496874" cy="1600200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5340096" y="1671784"/>
              <a:ext cx="859536" cy="21632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6199632" y="1199432"/>
              <a:ext cx="2637338" cy="1600200"/>
            </a:xfrm>
            <a:prstGeom prst="rect">
              <a:avLst/>
            </a:prstGeom>
            <a:solidFill>
              <a:srgbClr val="FF72C4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If I click the view course I will be redirected to the course but with no sub menu. Please check the next slide</a:t>
              </a:r>
              <a:endParaRPr lang="en-US" sz="1200" dirty="0"/>
            </a:p>
          </p:txBody>
        </p:sp>
      </p:grpSp>
      <p:cxnSp>
        <p:nvCxnSpPr>
          <p:cNvPr id="14" name="Straight Arrow Connector 13"/>
          <p:cNvCxnSpPr/>
          <p:nvPr/>
        </p:nvCxnSpPr>
        <p:spPr>
          <a:xfrm flipH="1" flipV="1">
            <a:off x="6496486" y="2257778"/>
            <a:ext cx="1484758" cy="15268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192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933" y="372534"/>
            <a:ext cx="10058400" cy="5987706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1614310" y="2054578"/>
            <a:ext cx="9144001" cy="3951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13198" y="4351705"/>
            <a:ext cx="2637338" cy="1600200"/>
          </a:xfrm>
          <a:prstGeom prst="rect">
            <a:avLst/>
          </a:prstGeom>
          <a:solidFill>
            <a:srgbClr val="FF72C4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From here? I’m clue less, </a:t>
            </a:r>
          </a:p>
          <a:p>
            <a:pPr algn="ctr"/>
            <a:r>
              <a:rPr lang="en-US" sz="1200" dirty="0" smtClean="0"/>
              <a:t>How would I go back to my dashboard? How would I log out?</a:t>
            </a:r>
            <a:endParaRPr lang="en-US" sz="12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614310" y="2449689"/>
            <a:ext cx="1591734" cy="19020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374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424" y="564444"/>
            <a:ext cx="12149092" cy="58794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766756" y="1427380"/>
            <a:ext cx="86924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smtClean="0">
                <a:latin typeface="Aileron" charset="0"/>
                <a:ea typeface="Aileron" charset="0"/>
                <a:cs typeface="Aileron" charset="0"/>
              </a:rPr>
              <a:t>Members Corner</a:t>
            </a:r>
            <a:endParaRPr lang="en-US" sz="600">
              <a:latin typeface="Aileron" charset="0"/>
              <a:ea typeface="Aileron" charset="0"/>
              <a:cs typeface="Aileron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488372" y="846867"/>
            <a:ext cx="4114800" cy="2314022"/>
            <a:chOff x="5614416" y="4154511"/>
            <a:chExt cx="4114800" cy="2314022"/>
          </a:xfrm>
        </p:grpSpPr>
        <p:sp>
          <p:nvSpPr>
            <p:cNvPr id="10" name="Oval 9"/>
            <p:cNvSpPr/>
            <p:nvPr/>
          </p:nvSpPr>
          <p:spPr>
            <a:xfrm>
              <a:off x="5614416" y="4660304"/>
              <a:ext cx="1819656" cy="36576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7434072" y="4154511"/>
              <a:ext cx="2295144" cy="2314022"/>
              <a:chOff x="5340096" y="1199431"/>
              <a:chExt cx="2295144" cy="2314022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 flipH="1">
                <a:off x="5340096" y="1671784"/>
                <a:ext cx="859536" cy="21632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ectangle 12"/>
              <p:cNvSpPr/>
              <p:nvPr/>
            </p:nvSpPr>
            <p:spPr>
              <a:xfrm>
                <a:off x="6199632" y="1199431"/>
                <a:ext cx="1435608" cy="2314022"/>
              </a:xfrm>
              <a:prstGeom prst="rect">
                <a:avLst/>
              </a:prstGeom>
              <a:solidFill>
                <a:srgbClr val="FF72C4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I think it’s really beneficial to add a “member corner” log in page for the module So we won’t copy paste the link for the membership site</a:t>
                </a:r>
                <a:endParaRPr lang="en-US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3108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261" y="225777"/>
            <a:ext cx="2436019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565" y="225777"/>
            <a:ext cx="4407694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78" y="225777"/>
            <a:ext cx="1414463" cy="6858000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332920" y="4985988"/>
            <a:ext cx="1088136" cy="3657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859536" y="3506586"/>
            <a:ext cx="1435608" cy="1479402"/>
            <a:chOff x="6199632" y="1199432"/>
            <a:chExt cx="1435608" cy="1479402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6199632" y="1671784"/>
              <a:ext cx="162373" cy="100705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6199632" y="1199432"/>
              <a:ext cx="1435608" cy="580512"/>
            </a:xfrm>
            <a:prstGeom prst="rect">
              <a:avLst/>
            </a:prstGeom>
            <a:solidFill>
              <a:srgbClr val="FF72C4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 can’t see the text in the button?</a:t>
              </a:r>
              <a:endParaRPr lang="en-US" sz="1200" dirty="0"/>
            </a:p>
          </p:txBody>
        </p:sp>
      </p:grpSp>
      <p:sp>
        <p:nvSpPr>
          <p:cNvPr id="17" name="Oval 16"/>
          <p:cNvSpPr/>
          <p:nvPr/>
        </p:nvSpPr>
        <p:spPr>
          <a:xfrm>
            <a:off x="2643033" y="3140826"/>
            <a:ext cx="1996699" cy="4716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445611" y="2508076"/>
            <a:ext cx="3709678" cy="14708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5972227" y="1028675"/>
            <a:ext cx="1435608" cy="1479402"/>
            <a:chOff x="6199632" y="1199432"/>
            <a:chExt cx="1435608" cy="1479402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6199632" y="1671784"/>
              <a:ext cx="162373" cy="100705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6199632" y="1199432"/>
              <a:ext cx="1435608" cy="580512"/>
            </a:xfrm>
            <a:prstGeom prst="rect">
              <a:avLst/>
            </a:prstGeom>
            <a:solidFill>
              <a:srgbClr val="FF72C4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 can’t see the text.</a:t>
              </a:r>
              <a:endParaRPr lang="en-US" sz="1200" dirty="0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1293" y="183444"/>
            <a:ext cx="1771650" cy="685800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0313050" y="5071583"/>
            <a:ext cx="1088136" cy="3657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8454542" y="5351748"/>
            <a:ext cx="2402576" cy="962232"/>
            <a:chOff x="6199632" y="817712"/>
            <a:chExt cx="2402576" cy="962232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6199632" y="817712"/>
              <a:ext cx="2402576" cy="85407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6199632" y="1199432"/>
              <a:ext cx="1435608" cy="580512"/>
            </a:xfrm>
            <a:prstGeom prst="rect">
              <a:avLst/>
            </a:prstGeom>
            <a:solidFill>
              <a:srgbClr val="FF72C4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 can’t see the text in the button?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99122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765777" y="2675467"/>
            <a:ext cx="71910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Web based </a:t>
            </a:r>
            <a:r>
              <a:rPr lang="en-US" sz="4000" smtClean="0"/>
              <a:t>User Experience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370701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89" y="361244"/>
            <a:ext cx="10058400" cy="6285515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3939821" y="2043289"/>
            <a:ext cx="6333068" cy="1275643"/>
            <a:chOff x="2706777" y="1262236"/>
            <a:chExt cx="5553727" cy="760463"/>
          </a:xfrm>
        </p:grpSpPr>
        <p:cxnSp>
          <p:nvCxnSpPr>
            <p:cNvPr id="7" name="Straight Arrow Connector 6"/>
            <p:cNvCxnSpPr/>
            <p:nvPr/>
          </p:nvCxnSpPr>
          <p:spPr>
            <a:xfrm flipH="1">
              <a:off x="2706777" y="1671784"/>
              <a:ext cx="3492856" cy="35091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6199633" y="1262236"/>
              <a:ext cx="2060871" cy="517708"/>
            </a:xfrm>
            <a:prstGeom prst="rect">
              <a:avLst/>
            </a:prstGeom>
            <a:solidFill>
              <a:srgbClr val="FF72C4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The boxes was so small.</a:t>
              </a:r>
            </a:p>
            <a:p>
              <a:pPr algn="ctr"/>
              <a:r>
                <a:rPr lang="en-US" sz="1200" dirty="0" smtClean="0"/>
                <a:t>It looks weird to me.</a:t>
              </a:r>
              <a:endParaRPr lang="en-US" sz="1200" dirty="0"/>
            </a:p>
          </p:txBody>
        </p:sp>
      </p:grpSp>
      <p:cxnSp>
        <p:nvCxnSpPr>
          <p:cNvPr id="9" name="Straight Arrow Connector 8"/>
          <p:cNvCxnSpPr/>
          <p:nvPr/>
        </p:nvCxnSpPr>
        <p:spPr>
          <a:xfrm flipH="1">
            <a:off x="8048978" y="2882688"/>
            <a:ext cx="26243" cy="4362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936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24" y="1076960"/>
            <a:ext cx="10058400" cy="3728544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001768" y="2575472"/>
            <a:ext cx="1088136" cy="3657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631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900"/>
            <a:ext cx="10058400" cy="4875821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4251960" y="1779944"/>
            <a:ext cx="1088136" cy="3657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5514962" y="1091272"/>
            <a:ext cx="2295144" cy="688672"/>
            <a:chOff x="5340096" y="1199432"/>
            <a:chExt cx="2295144" cy="688672"/>
          </a:xfrm>
        </p:grpSpPr>
        <p:cxnSp>
          <p:nvCxnSpPr>
            <p:cNvPr id="11" name="Straight Arrow Connector 10"/>
            <p:cNvCxnSpPr/>
            <p:nvPr/>
          </p:nvCxnSpPr>
          <p:spPr>
            <a:xfrm flipH="1">
              <a:off x="5340096" y="1671784"/>
              <a:ext cx="859536" cy="21632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6199632" y="1199432"/>
              <a:ext cx="1435608" cy="580512"/>
            </a:xfrm>
            <a:prstGeom prst="rect">
              <a:avLst/>
            </a:prstGeom>
            <a:solidFill>
              <a:srgbClr val="FF72C4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 can’t see the text in the button?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59007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8" y="929132"/>
            <a:ext cx="10058400" cy="4541662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5669280" y="2209712"/>
            <a:ext cx="1088136" cy="3657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880917" y="1521040"/>
            <a:ext cx="2295144" cy="688672"/>
            <a:chOff x="5340096" y="1199432"/>
            <a:chExt cx="2295144" cy="688672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5340096" y="1671784"/>
              <a:ext cx="859536" cy="21632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6199632" y="1199432"/>
              <a:ext cx="1435608" cy="580512"/>
            </a:xfrm>
            <a:prstGeom prst="rect">
              <a:avLst/>
            </a:prstGeom>
            <a:solidFill>
              <a:srgbClr val="FF72C4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/>
                <a:t>I can’t see the text in the button?</a:t>
              </a:r>
              <a:endParaRPr 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760" y="808736"/>
            <a:ext cx="10058400" cy="4976975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5614416" y="4660304"/>
            <a:ext cx="1819656" cy="3657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7434072" y="4154512"/>
            <a:ext cx="2295144" cy="688672"/>
            <a:chOff x="5340096" y="1199432"/>
            <a:chExt cx="2295144" cy="688672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5340096" y="1671784"/>
              <a:ext cx="859536" cy="21632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6199632" y="1199432"/>
              <a:ext cx="1435608" cy="580512"/>
            </a:xfrm>
            <a:prstGeom prst="rect">
              <a:avLst/>
            </a:prstGeom>
            <a:solidFill>
              <a:srgbClr val="FF72C4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/>
                <a:t>I can’t see the text in the button?</a:t>
              </a:r>
              <a:endParaRPr 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372" y="576072"/>
            <a:ext cx="10058400" cy="5980033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6453124" y="2410880"/>
            <a:ext cx="4053332" cy="12558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208007" y="2703547"/>
            <a:ext cx="2983992" cy="1520881"/>
            <a:chOff x="5107521" y="638672"/>
            <a:chExt cx="2995928" cy="1101535"/>
          </a:xfrm>
        </p:grpSpPr>
        <p:cxnSp>
          <p:nvCxnSpPr>
            <p:cNvPr id="6" name="Straight Arrow Connector 5"/>
            <p:cNvCxnSpPr/>
            <p:nvPr/>
          </p:nvCxnSpPr>
          <p:spPr>
            <a:xfrm flipH="1" flipV="1">
              <a:off x="5107521" y="1548262"/>
              <a:ext cx="1092111" cy="12352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5964375" y="638672"/>
              <a:ext cx="2139074" cy="1101535"/>
            </a:xfrm>
            <a:prstGeom prst="rect">
              <a:avLst/>
            </a:prstGeom>
            <a:solidFill>
              <a:srgbClr val="FF72C4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 If you could make it a bit darker, to represent those lessons that are not yet accessible. Please check the slide for the suggestions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09374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217</Words>
  <Application>Microsoft Macintosh PowerPoint</Application>
  <PresentationFormat>Widescreen</PresentationFormat>
  <Paragraphs>22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Aileron</vt:lpstr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Richelle Malapit</dc:creator>
  <cp:lastModifiedBy>Richelle Malapit</cp:lastModifiedBy>
  <cp:revision>8</cp:revision>
  <dcterms:created xsi:type="dcterms:W3CDTF">2017-06-26T08:07:04Z</dcterms:created>
  <dcterms:modified xsi:type="dcterms:W3CDTF">2017-06-26T09:14:20Z</dcterms:modified>
</cp:coreProperties>
</file>