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5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39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A9119-AA2A-413E-B264-C86EFE7F33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B4584-83A7-4156-BCCE-6A7AE55F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2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9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4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4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field for “Sector” can be 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5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492875"/>
            <a:ext cx="2286000" cy="365125"/>
          </a:xfrm>
        </p:spPr>
        <p:txBody>
          <a:bodyPr/>
          <a:lstStyle/>
          <a:p>
            <a:r>
              <a:rPr lang="en-US" dirty="0"/>
              <a:t>www.eca.org.eg</a:t>
            </a:r>
          </a:p>
        </p:txBody>
      </p:sp>
    </p:spTree>
    <p:extLst>
      <p:ext uri="{BB962C8B-B14F-4D97-AF65-F5344CB8AC3E}">
        <p14:creationId xmlns:p14="http://schemas.microsoft.com/office/powerpoint/2010/main" val="2452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44" y="1475232"/>
            <a:ext cx="11423904" cy="50109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492875"/>
            <a:ext cx="2286000" cy="365125"/>
          </a:xfrm>
        </p:spPr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85572" y="122079"/>
            <a:ext cx="9156192" cy="104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572" y="1243902"/>
            <a:ext cx="11420856" cy="85344"/>
          </a:xfrm>
          <a:prstGeom prst="rect">
            <a:avLst/>
          </a:prstGeom>
          <a:solidFill>
            <a:srgbClr val="AB161B"/>
          </a:solidFill>
          <a:ln>
            <a:solidFill>
              <a:srgbClr val="AB1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85572" y="644956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551CA9-5380-45C4-89BC-9B30AA693CDA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</p:spTree>
    <p:extLst>
      <p:ext uri="{BB962C8B-B14F-4D97-AF65-F5344CB8AC3E}">
        <p14:creationId xmlns:p14="http://schemas.microsoft.com/office/powerpoint/2010/main" val="58705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5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52" y="304028"/>
            <a:ext cx="2722055" cy="912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144" y="200171"/>
            <a:ext cx="11423904" cy="104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463040"/>
            <a:ext cx="11423904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9096" y="6492875"/>
            <a:ext cx="228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www.eca.org.eg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7257288" y="6669024"/>
            <a:ext cx="4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</p:cNvCxnSpPr>
          <p:nvPr userDrawn="1"/>
        </p:nvCxnSpPr>
        <p:spPr>
          <a:xfrm flipH="1" flipV="1">
            <a:off x="390144" y="6669024"/>
            <a:ext cx="4568952" cy="641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18" y="2369924"/>
            <a:ext cx="4519980" cy="189298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7431109" y="1983346"/>
            <a:ext cx="0" cy="2820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26518" y="258738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Calibri" panose="020F0502020204030204"/>
                <a:cs typeface="+mj-cs"/>
              </a:rPr>
              <a:t>Data Requests Monitoring System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Calibri" panose="020F0502020204030204"/>
                <a:cs typeface="+mj-cs"/>
              </a:rPr>
              <a:t>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prstClr val="white"/>
                </a:solidFill>
                <a:latin typeface="Calibri" panose="020F0502020204030204"/>
                <a:cs typeface="+mj-cs"/>
              </a:rPr>
              <a:t>ETA Unit</a:t>
            </a:r>
            <a:endParaRPr kumimoji="0" lang="ar-EG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j-cs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j-cs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72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Registering Case ID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10" y="1762125"/>
            <a:ext cx="10562513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Registering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81" y="1787698"/>
            <a:ext cx="10108837" cy="44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Case Details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5" y="1510801"/>
            <a:ext cx="9597220" cy="49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3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Cases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36" y="1635864"/>
            <a:ext cx="10402164" cy="485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64590" y="5051982"/>
            <a:ext cx="4860945" cy="3768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B161B"/>
              </a:buClr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deadline automatically adjusts in case of national holidays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990262" y="5428816"/>
            <a:ext cx="0" cy="3242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76550" y="3362325"/>
            <a:ext cx="3000375" cy="6762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7925" y="3172487"/>
            <a:ext cx="3552825" cy="10618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B161B"/>
              </a:buClr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generates automatic warning notifications with expired deadlines and lasts for two days before disappearing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1" idx="6"/>
          </p:cNvCxnSpPr>
          <p:nvPr/>
        </p:nvCxnSpPr>
        <p:spPr>
          <a:xfrm flipV="1">
            <a:off x="5876925" y="3695038"/>
            <a:ext cx="381000" cy="54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Expired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Deadlines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154"/>
          <a:stretch/>
        </p:blipFill>
        <p:spPr>
          <a:xfrm>
            <a:off x="499303" y="2381250"/>
            <a:ext cx="11193394" cy="33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www.eca.org.eg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616071" y="1691217"/>
            <a:ext cx="4972050" cy="4328583"/>
            <a:chOff x="3778068" y="2224617"/>
            <a:chExt cx="4498845" cy="395710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5480" y="2224617"/>
              <a:ext cx="2633231" cy="2626427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778068" y="4851043"/>
              <a:ext cx="4498845" cy="13306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4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DRM System Demo Version</a:t>
              </a:r>
            </a:p>
            <a:p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Username: admin</a:t>
              </a:r>
            </a:p>
            <a:p>
              <a:pPr algn="ctr"/>
              <a:r>
                <a:rPr lang="en-US" sz="2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Password: eca123</a:t>
              </a:r>
            </a:p>
            <a:p>
              <a:pPr algn="ctr"/>
              <a:endParaRPr lang="en-US" sz="2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click to login on “Login” button</a:t>
              </a:r>
            </a:p>
            <a:p>
              <a:pPr algn="ctr"/>
              <a:r>
                <a:rPr lang="en-US" sz="29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 not use confidential information – this is an online version</a:t>
              </a:r>
              <a:endPara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28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709" y="1666836"/>
            <a:ext cx="11055391" cy="250686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AB161B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(DRM) System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manage and monitor data requests,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deadlines within ECA.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</a:t>
            </a: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064121" y="2772135"/>
            <a:ext cx="4403979" cy="3511550"/>
            <a:chOff x="3778068" y="2224617"/>
            <a:chExt cx="4977695" cy="395710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480" y="2224617"/>
              <a:ext cx="2633231" cy="2626427"/>
            </a:xfrm>
            <a:prstGeom prst="rect">
              <a:avLst/>
            </a:prstGeom>
          </p:spPr>
        </p:pic>
        <p:sp>
          <p:nvSpPr>
            <p:cNvPr id="9" name="Title 1"/>
            <p:cNvSpPr txBox="1">
              <a:spLocks/>
            </p:cNvSpPr>
            <p:nvPr/>
          </p:nvSpPr>
          <p:spPr>
            <a:xfrm>
              <a:off x="3778068" y="4851043"/>
              <a:ext cx="4977695" cy="13306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400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DRM System Demo Version</a:t>
              </a:r>
            </a:p>
            <a:p>
              <a:endParaRPr lang="en-US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Username: admin</a:t>
              </a:r>
            </a:p>
            <a:p>
              <a:pPr algn="ctr"/>
              <a:r>
                <a:rPr lang="en-US" sz="2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Password: eca123</a:t>
              </a:r>
            </a:p>
            <a:p>
              <a:pPr algn="ctr"/>
              <a:endParaRPr lang="en-US" sz="2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29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Double click to login on “Login” button</a:t>
              </a:r>
            </a:p>
            <a:p>
              <a:pPr algn="ctr"/>
              <a:r>
                <a:rPr lang="en-US" sz="29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 not use confidential information – this is an online version</a:t>
              </a:r>
              <a:endPara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9229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709" y="1666836"/>
            <a:ext cx="11407816" cy="250686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requires authentication for login.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logging in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04" y="2624196"/>
            <a:ext cx="9802325" cy="23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709" y="1666836"/>
            <a:ext cx="11407816" cy="5714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structured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modes: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Clr>
                <a:srgbClr val="AB161B"/>
              </a:buCl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locally hosted by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ogging in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3637" y="2238303"/>
            <a:ext cx="8238360" cy="1876425"/>
            <a:chOff x="2809875" y="2257425"/>
            <a:chExt cx="8238360" cy="18764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0254" t="2639" b="54227"/>
            <a:stretch/>
          </p:blipFill>
          <p:spPr>
            <a:xfrm>
              <a:off x="2809875" y="2257425"/>
              <a:ext cx="8238360" cy="187642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4333874" y="3257550"/>
              <a:ext cx="1533525" cy="7715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404524" y="3249776"/>
              <a:ext cx="1533525" cy="7715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7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Mode: Dashboard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b="1188"/>
          <a:stretch/>
        </p:blipFill>
        <p:spPr>
          <a:xfrm>
            <a:off x="882188" y="1862993"/>
            <a:ext cx="9630657" cy="43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Mode: Expired Deadlines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14" y="2254282"/>
            <a:ext cx="10131998" cy="30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6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Mode: Data Record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5" y="1430657"/>
            <a:ext cx="10617240" cy="5283913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616815" y="5525042"/>
            <a:ext cx="4860945" cy="4486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AB161B"/>
              </a:buClr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starts from the next day of the specified “Start Date”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5616815" y="6088539"/>
            <a:ext cx="4860945" cy="3768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B161B"/>
              </a:buClr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days set is in calendar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616814" y="4674840"/>
            <a:ext cx="4860946" cy="6978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AB161B"/>
              </a:buClr>
              <a:buFont typeface="Arial" panose="020B0604020202020204" pitchFamily="34" charset="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include: Data request, 1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reminder, 2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reminder, Data completion, Data extension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5616815" y="4146268"/>
            <a:ext cx="4860945" cy="44864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AB161B"/>
              </a:buClr>
              <a:buFont typeface="Arial" panose="020B0604020202020204" pitchFamily="34" charset="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include: Producer, Distributor, Other (specify)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733800" y="4313440"/>
            <a:ext cx="1883014" cy="13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733800" y="4961141"/>
            <a:ext cx="1883014" cy="138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81375" y="5655229"/>
            <a:ext cx="2235439" cy="26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58270" y="6255305"/>
            <a:ext cx="1158544" cy="78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Mode: Manage Case ID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78" y="1743074"/>
            <a:ext cx="11416134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Mode: Manage National Holidays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42" y="2130963"/>
            <a:ext cx="10865316" cy="34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284</Words>
  <Application>Microsoft Office PowerPoint</Application>
  <PresentationFormat>Widescreen</PresentationFormat>
  <Paragraphs>76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Data Requests Monitoring System</vt:lpstr>
      <vt:lpstr>Secured logging in</vt:lpstr>
      <vt:lpstr>Logging in</vt:lpstr>
      <vt:lpstr>View Mode: Dashboard</vt:lpstr>
      <vt:lpstr>View Mode: Expired Deadlines</vt:lpstr>
      <vt:lpstr>Edit Mode: Data Record</vt:lpstr>
      <vt:lpstr>Edit Mode: Manage Case ID</vt:lpstr>
      <vt:lpstr>Edit Mode: Manage National Holidays</vt:lpstr>
      <vt:lpstr>Example: Registering Case ID</vt:lpstr>
      <vt:lpstr>Example: Registering Case ID</vt:lpstr>
      <vt:lpstr>Example: Adding Case Details</vt:lpstr>
      <vt:lpstr>Example: Cases Dashboard</vt:lpstr>
      <vt:lpstr>Example: Expired Deadlines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Abdalla</dc:creator>
  <cp:lastModifiedBy>Rowan Abdalla</cp:lastModifiedBy>
  <cp:revision>322</cp:revision>
  <dcterms:created xsi:type="dcterms:W3CDTF">2023-03-22T18:59:52Z</dcterms:created>
  <dcterms:modified xsi:type="dcterms:W3CDTF">2025-09-09T09:21:43Z</dcterms:modified>
</cp:coreProperties>
</file>