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4" r:id="rId5"/>
    <p:sldId id="288" r:id="rId6"/>
    <p:sldId id="297" r:id="rId7"/>
    <p:sldId id="298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BE8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1013" y="274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288" y="1611197"/>
            <a:ext cx="8897424" cy="1567577"/>
          </a:xfrm>
        </p:spPr>
        <p:txBody>
          <a:bodyPr/>
          <a:lstStyle/>
          <a:p>
            <a:pPr algn="ctr"/>
            <a:r>
              <a:rPr lang="en-US" sz="4400" b="1" dirty="0"/>
              <a:t>Pair Sum Search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902998" y="4822012"/>
            <a:ext cx="3807895" cy="881199"/>
          </a:xfrm>
        </p:spPr>
        <p:txBody>
          <a:bodyPr/>
          <a:lstStyle/>
          <a:p>
            <a:pPr algn="ctr"/>
            <a:endParaRPr lang="en-US" sz="3200" dirty="0">
              <a:solidFill>
                <a:srgbClr val="F3EB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40" y="1249618"/>
            <a:ext cx="6473952" cy="1181132"/>
          </a:xfrm>
        </p:spPr>
        <p:txBody>
          <a:bodyPr/>
          <a:lstStyle/>
          <a:p>
            <a:r>
              <a:rPr lang="en-US" sz="2800" b="1" dirty="0"/>
              <a:t>Definition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2419325"/>
            <a:ext cx="9937630" cy="1996501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"Pair Sum Search" algorithm is a problem-solving technique used to find a pair of elements in a given set (such as an array) that adds up to a specified sum. The algorithm aims to identify whether there exist two distinct elements in the set whose sum equals the given target sum. If such a pair is found, the algorithm typically returns the indices or values of the elements constituting the pair.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Presetation</a:t>
            </a:r>
            <a:r>
              <a:rPr lang="en-US" dirty="0"/>
              <a:t>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40" y="1249618"/>
            <a:ext cx="6473952" cy="1181132"/>
          </a:xfrm>
        </p:spPr>
        <p:txBody>
          <a:bodyPr/>
          <a:lstStyle/>
          <a:p>
            <a:r>
              <a:rPr lang="en-US" sz="2800" b="1" dirty="0"/>
              <a:t>Implementation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2419325"/>
            <a:ext cx="9937630" cy="1996501"/>
          </a:xfrm>
        </p:spPr>
        <p:txBody>
          <a:bodyPr/>
          <a:lstStyle/>
          <a:p>
            <a:r>
              <a:rPr lang="en-US" dirty="0"/>
              <a:t>The idea is to find pairs in a given array when added together satisfy given sum, Frist the elements of the array will be sorted using binary search tree.  For every element w will check if the sum – the element number  “</a:t>
            </a:r>
            <a:r>
              <a:rPr lang="en-US" dirty="0" err="1"/>
              <a:t>i</a:t>
            </a:r>
            <a:r>
              <a:rPr lang="en-US" dirty="0"/>
              <a:t>” results into a number that exist in the array, If so the algorithm will return true  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Presetation</a:t>
            </a:r>
            <a:r>
              <a:rPr lang="en-US" dirty="0"/>
              <a:t>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5331B-C46E-7E40-35F1-1323BDF1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6" t="28693" r="38671" b="36791"/>
          <a:stretch/>
        </p:blipFill>
        <p:spPr>
          <a:xfrm>
            <a:off x="5838520" y="3378147"/>
            <a:ext cx="5241595" cy="24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544" y="913188"/>
            <a:ext cx="6473952" cy="1181132"/>
          </a:xfrm>
        </p:spPr>
        <p:txBody>
          <a:bodyPr/>
          <a:lstStyle/>
          <a:p>
            <a:r>
              <a:rPr lang="en-US" sz="2800" b="1" dirty="0"/>
              <a:t>Implementation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495" y="472673"/>
            <a:ext cx="1798955" cy="2062163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Presetation</a:t>
            </a:r>
            <a:r>
              <a:rPr lang="en-US" dirty="0"/>
              <a:t>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FF4475-C744-123E-A3F6-A6DCBB55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C4DB7D-FD2D-4FF0-535A-8AD4FC491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2" t="23122" r="46076" b="14768"/>
          <a:stretch/>
        </p:blipFill>
        <p:spPr>
          <a:xfrm>
            <a:off x="1021080" y="1801077"/>
            <a:ext cx="5650953" cy="39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40" y="1249618"/>
            <a:ext cx="6473952" cy="1181132"/>
          </a:xfrm>
        </p:spPr>
        <p:txBody>
          <a:bodyPr/>
          <a:lstStyle/>
          <a:p>
            <a:endParaRPr lang="en-US" sz="2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7A30DA-34D7-0A67-0B53-0277C80C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D4882C-B3F7-E05B-EC2C-3549C1182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5" t="21941" r="23475"/>
          <a:stretch/>
        </p:blipFill>
        <p:spPr>
          <a:xfrm>
            <a:off x="0" y="-81023"/>
            <a:ext cx="12191999" cy="69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A40A-3988-A1EF-169F-0CD42653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08" y="1171694"/>
            <a:ext cx="6473952" cy="30180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87C9-464E-B4B4-E39E-132BCEB8DD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8253" y="681037"/>
            <a:ext cx="1798955" cy="206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DCA9-59BF-393B-E7BA-56BEFF17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0" y="2743200"/>
            <a:ext cx="9182783" cy="2943106"/>
          </a:xfrm>
        </p:spPr>
        <p:txBody>
          <a:bodyPr/>
          <a:lstStyle/>
          <a:p>
            <a:r>
              <a:rPr lang="en-US" b="1" dirty="0"/>
              <a:t>T= Time of sort + n* Time of binary search</a:t>
            </a:r>
          </a:p>
          <a:p>
            <a:r>
              <a:rPr lang="en-US" dirty="0"/>
              <a:t>Size = n so, time complexity of the binary search algorithm is </a:t>
            </a:r>
            <a:r>
              <a:rPr lang="en-US" b="1" dirty="0">
                <a:solidFill>
                  <a:srgbClr val="C00000"/>
                </a:solidFill>
              </a:rPr>
              <a:t>O(log n) </a:t>
            </a:r>
          </a:p>
          <a:p>
            <a:r>
              <a:rPr lang="en-US" dirty="0"/>
              <a:t>Time Complexity of heap sort = </a:t>
            </a:r>
            <a:r>
              <a:rPr lang="en-US" b="1" dirty="0">
                <a:solidFill>
                  <a:srgbClr val="C00000"/>
                </a:solidFill>
              </a:rPr>
              <a:t>0(n log n) </a:t>
            </a:r>
          </a:p>
          <a:p>
            <a:endParaRPr lang="en-US" dirty="0"/>
          </a:p>
          <a:p>
            <a:r>
              <a:rPr lang="pt-BR" dirty="0"/>
              <a:t>T= O(n log n) + n* O(log n) = O(n log n) + 0(n log n) = </a:t>
            </a:r>
            <a:r>
              <a:rPr lang="pt-BR" b="1" dirty="0"/>
              <a:t>0(n log n)</a:t>
            </a:r>
          </a:p>
          <a:p>
            <a:endParaRPr lang="pt-BR" dirty="0"/>
          </a:p>
          <a:p>
            <a:r>
              <a:rPr lang="pt-BR" dirty="0"/>
              <a:t>Space complexity = 0(1) + 0(1) = 0(1) 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7834F-7CAE-715C-10D9-5661C88B1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753198-2539-596F-B525-2AB925F082A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1321D5-3C02-9566-471C-3C3374DDF2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033CE0-BC6B-4A47-375A-D5CC8D575B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865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{D9F187D6-4A43-472C-AE41-94E9D6E15097}tf11429527_win32</Template>
  <TotalTime>644</TotalTime>
  <Words>264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Karla</vt:lpstr>
      <vt:lpstr>Söhne</vt:lpstr>
      <vt:lpstr>Univers Condensed Light</vt:lpstr>
      <vt:lpstr>Office Theme</vt:lpstr>
      <vt:lpstr>Pair Sum Search</vt:lpstr>
      <vt:lpstr>Definition </vt:lpstr>
      <vt:lpstr>Implementation </vt:lpstr>
      <vt:lpstr>Implementation </vt:lpstr>
      <vt:lpstr>PowerPoint Presentation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Rowan Abdelhafiz</dc:title>
  <dc:creator>rina abd elhafeez</dc:creator>
  <cp:lastModifiedBy>rina abd elhafeez</cp:lastModifiedBy>
  <cp:revision>4</cp:revision>
  <dcterms:created xsi:type="dcterms:W3CDTF">2023-12-29T13:50:14Z</dcterms:created>
  <dcterms:modified xsi:type="dcterms:W3CDTF">2023-12-30T00:34:21Z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