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334" y="3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1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1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2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6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25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8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6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6FA2-B72B-41FD-B0A0-AAA0B21942A4}" type="datetimeFigureOut">
              <a:rPr lang="en-CA" smtClean="0"/>
              <a:t>2015-01-30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BE82-8C6A-4C3E-9E20-705249406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5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900608" y="-891480"/>
            <a:ext cx="14761640" cy="6696744"/>
            <a:chOff x="-900608" y="-891480"/>
            <a:chExt cx="14761640" cy="6696744"/>
          </a:xfrm>
        </p:grpSpPr>
        <p:sp>
          <p:nvSpPr>
            <p:cNvPr id="13" name="직사각형 12"/>
            <p:cNvSpPr/>
            <p:nvPr/>
          </p:nvSpPr>
          <p:spPr>
            <a:xfrm>
              <a:off x="-900608" y="-891480"/>
              <a:ext cx="14761640" cy="6696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-756592" y="-716171"/>
              <a:ext cx="14411266" cy="6348152"/>
              <a:chOff x="-756592" y="-716171"/>
              <a:chExt cx="14411266" cy="6348152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2681" y="-716171"/>
                <a:ext cx="6692140" cy="6348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그림 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7406" y="1497555"/>
                <a:ext cx="1901706" cy="255095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926" y="1787038"/>
                <a:ext cx="1901706" cy="255095"/>
              </a:xfrm>
              <a:prstGeom prst="rect">
                <a:avLst/>
              </a:prstGeom>
            </p:spPr>
          </p:pic>
          <p:pic>
            <p:nvPicPr>
              <p:cNvPr id="9" name="Picture 2" descr="https://lh4.googleusercontent.com/0NvdAKbPL4zXwDgW0TkPGCNOpCi47yzraW35qsXqXn0EoARGng6_qE0PipK14MOzeHh5YgqA53xJB3pa_qtSlOiCwPPZf-BICc9-Qhayci6dAlLu0KfLPzp-UK_bhLnx1Q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637456"/>
                <a:ext cx="6850426" cy="4150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-756592" y="637456"/>
                <a:ext cx="9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2240" y="658788"/>
                <a:ext cx="9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6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293096" y="260648"/>
            <a:ext cx="14833648" cy="5486400"/>
            <a:chOff x="-5293096" y="260648"/>
            <a:chExt cx="14833648" cy="5486400"/>
          </a:xfrm>
        </p:grpSpPr>
        <p:pic>
          <p:nvPicPr>
            <p:cNvPr id="1026" name="Picture 2" descr="http://localhost:8888/notebooks/figures/ampratio_ti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66936"/>
              <a:ext cx="6624736" cy="496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EOGI\projects\AGU2014\finaldocs\figures\geometr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93096" y="260648"/>
              <a:ext cx="82296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-4284984" y="288504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896" y="309836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50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916832" y="1439198"/>
            <a:ext cx="13454562" cy="3577734"/>
            <a:chOff x="-2916832" y="1439198"/>
            <a:chExt cx="13454562" cy="3577734"/>
          </a:xfrm>
        </p:grpSpPr>
        <p:grpSp>
          <p:nvGrpSpPr>
            <p:cNvPr id="6" name="그룹 5"/>
            <p:cNvGrpSpPr/>
            <p:nvPr/>
          </p:nvGrpSpPr>
          <p:grpSpPr>
            <a:xfrm>
              <a:off x="-2916832" y="1700808"/>
              <a:ext cx="13454562" cy="3316124"/>
              <a:chOff x="-2916832" y="10915622"/>
              <a:chExt cx="13454562" cy="3316124"/>
            </a:xfrm>
          </p:grpSpPr>
          <p:pic>
            <p:nvPicPr>
              <p:cNvPr id="4" name="Picture 23" descr="C:\Users\SEOGI\projects\AGU2014\examples\figures\1DinvTD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" r="8176"/>
              <a:stretch/>
            </p:blipFill>
            <p:spPr bwMode="auto">
              <a:xfrm>
                <a:off x="-2916832" y="10915622"/>
                <a:ext cx="6908370" cy="33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6" descr="https://lh5.googleusercontent.com/5Lsf0slxXwojJP7OSlkH9VnYXITlRRdYfmlWVVlAcC1KJh9nWG1Vjl3Rv7IWdbzRyCNOOavFkBSz8WvvKeD0H06CqXXWNNcdMKOTUOXhcU0Cl81DIa26nk88q2uWrZuBI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10933528"/>
                <a:ext cx="6253762" cy="329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-2916832" y="1439198"/>
              <a:ext cx="9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4048" y="1460530"/>
              <a:ext cx="9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2484784" y="640251"/>
            <a:ext cx="13969552" cy="3508829"/>
            <a:chOff x="-2484784" y="640251"/>
            <a:chExt cx="13969552" cy="3508829"/>
          </a:xfrm>
        </p:grpSpPr>
        <p:pic>
          <p:nvPicPr>
            <p:cNvPr id="9" name="Picture 14" descr="C:\Users\SEOGI\projects\AGU2014\examples\figures\obspredTD_7_3mstx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" t="6117" b="11897"/>
            <a:stretch/>
          </p:blipFill>
          <p:spPr bwMode="auto">
            <a:xfrm>
              <a:off x="4850196" y="820878"/>
              <a:ext cx="6634572" cy="332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5" descr="C:\Users\SEOGI\projects\AGU2014\examples\figures\sigestT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1" b="8601"/>
            <a:stretch/>
          </p:blipFill>
          <p:spPr bwMode="auto">
            <a:xfrm>
              <a:off x="-2484784" y="927705"/>
              <a:ext cx="7405127" cy="30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-2304256" y="906373"/>
              <a:ext cx="9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0196" y="640251"/>
              <a:ext cx="9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CA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2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6495316" y="11597228"/>
            <a:ext cx="7012758" cy="3916880"/>
            <a:chOff x="36495316" y="11597228"/>
            <a:chExt cx="7012758" cy="3916880"/>
          </a:xfrm>
        </p:grpSpPr>
        <p:pic>
          <p:nvPicPr>
            <p:cNvPr id="4" name="Picture 4" descr="C:\Users\SEOGI\AppData\Local\Temp\x10sctmp2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0" t="19124" r="30592" b="7716"/>
            <a:stretch/>
          </p:blipFill>
          <p:spPr bwMode="auto">
            <a:xfrm>
              <a:off x="36495316" y="11963498"/>
              <a:ext cx="3501296" cy="3550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SEOGI\AppData\Local\Temp\x10sctmp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0" t="19124" r="30592" b="7716"/>
            <a:stretch/>
          </p:blipFill>
          <p:spPr bwMode="auto">
            <a:xfrm>
              <a:off x="40006778" y="11963498"/>
              <a:ext cx="3501296" cy="3550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495316" y="11597228"/>
              <a:ext cx="292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True intruded seawater</a:t>
              </a:r>
              <a:endParaRPr lang="en-CA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06777" y="11597228"/>
              <a:ext cx="3501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Estimated intruded seawater</a:t>
              </a:r>
              <a:endParaRPr lang="en-CA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376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1D}(\sigma_{1D})&#10;\end{eqnarray*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2D}(\sigma_{2D})&#10;\end{eqnarray*}&#10;&#10;&#10;&#10;\end{document}"/>
  <p:tag name="IGUANATEXSIZE" val="2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SEOGI KANG</dc:creator>
  <cp:lastModifiedBy>SEOGI KANG</cp:lastModifiedBy>
  <cp:revision>6</cp:revision>
  <dcterms:created xsi:type="dcterms:W3CDTF">2015-01-31T02:43:11Z</dcterms:created>
  <dcterms:modified xsi:type="dcterms:W3CDTF">2015-01-31T06:29:07Z</dcterms:modified>
</cp:coreProperties>
</file>