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080" y="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22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3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6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9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6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76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9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82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CA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CA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3598-49B7-42A5-B3A0-722A4AA9FE95}" type="datetimeFigureOut">
              <a:rPr lang="en-CA" smtClean="0"/>
              <a:t>2014-12-08</a:t>
            </a:fld>
            <a:endParaRPr lang="en-CA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2AB9-C676-48F7-B09E-9443E9B04A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9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EOGI\AppData\Local\Temp\x10sctmp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1" t="16953" r="24808" b="31922"/>
          <a:stretch/>
        </p:blipFill>
        <p:spPr bwMode="auto">
          <a:xfrm>
            <a:off x="1259632" y="2564904"/>
            <a:ext cx="6192688" cy="3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70000" y="5733256"/>
            <a:ext cx="6184900" cy="54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 descr="C:\Users\SEOGI\AppData\Local\Temp\x10sctmp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1" t="16953" r="24808" b="31922"/>
          <a:stretch/>
        </p:blipFill>
        <p:spPr bwMode="auto">
          <a:xfrm>
            <a:off x="1259632" y="2564904"/>
            <a:ext cx="6192688" cy="3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1270000" y="3556000"/>
            <a:ext cx="6184900" cy="2463800"/>
          </a:xfrm>
          <a:custGeom>
            <a:avLst/>
            <a:gdLst>
              <a:gd name="connsiteX0" fmla="*/ 0 w 6184900"/>
              <a:gd name="connsiteY0" fmla="*/ 0 h 2463800"/>
              <a:gd name="connsiteX1" fmla="*/ 6350 w 6184900"/>
              <a:gd name="connsiteY1" fmla="*/ 2279650 h 2463800"/>
              <a:gd name="connsiteX2" fmla="*/ 488950 w 6184900"/>
              <a:gd name="connsiteY2" fmla="*/ 2279650 h 2463800"/>
              <a:gd name="connsiteX3" fmla="*/ 1060450 w 6184900"/>
              <a:gd name="connsiteY3" fmla="*/ 2336800 h 2463800"/>
              <a:gd name="connsiteX4" fmla="*/ 1257300 w 6184900"/>
              <a:gd name="connsiteY4" fmla="*/ 2393950 h 2463800"/>
              <a:gd name="connsiteX5" fmla="*/ 1708150 w 6184900"/>
              <a:gd name="connsiteY5" fmla="*/ 2463800 h 2463800"/>
              <a:gd name="connsiteX6" fmla="*/ 2819400 w 6184900"/>
              <a:gd name="connsiteY6" fmla="*/ 2444750 h 2463800"/>
              <a:gd name="connsiteX7" fmla="*/ 3397250 w 6184900"/>
              <a:gd name="connsiteY7" fmla="*/ 2425700 h 2463800"/>
              <a:gd name="connsiteX8" fmla="*/ 4102100 w 6184900"/>
              <a:gd name="connsiteY8" fmla="*/ 2425700 h 2463800"/>
              <a:gd name="connsiteX9" fmla="*/ 4381500 w 6184900"/>
              <a:gd name="connsiteY9" fmla="*/ 2393950 h 2463800"/>
              <a:gd name="connsiteX10" fmla="*/ 4845050 w 6184900"/>
              <a:gd name="connsiteY10" fmla="*/ 2374900 h 2463800"/>
              <a:gd name="connsiteX11" fmla="*/ 5689600 w 6184900"/>
              <a:gd name="connsiteY11" fmla="*/ 2406650 h 2463800"/>
              <a:gd name="connsiteX12" fmla="*/ 6184900 w 6184900"/>
              <a:gd name="connsiteY12" fmla="*/ 2406650 h 2463800"/>
              <a:gd name="connsiteX13" fmla="*/ 6184900 w 6184900"/>
              <a:gd name="connsiteY13" fmla="*/ 2044700 h 2463800"/>
              <a:gd name="connsiteX14" fmla="*/ 5791200 w 6184900"/>
              <a:gd name="connsiteY14" fmla="*/ 2006600 h 2463800"/>
              <a:gd name="connsiteX15" fmla="*/ 5403850 w 6184900"/>
              <a:gd name="connsiteY15" fmla="*/ 1879600 h 2463800"/>
              <a:gd name="connsiteX16" fmla="*/ 4921250 w 6184900"/>
              <a:gd name="connsiteY16" fmla="*/ 1631950 h 2463800"/>
              <a:gd name="connsiteX17" fmla="*/ 4533900 w 6184900"/>
              <a:gd name="connsiteY17" fmla="*/ 1250950 h 2463800"/>
              <a:gd name="connsiteX18" fmla="*/ 3714750 w 6184900"/>
              <a:gd name="connsiteY18" fmla="*/ 577850 h 2463800"/>
              <a:gd name="connsiteX19" fmla="*/ 3136900 w 6184900"/>
              <a:gd name="connsiteY19" fmla="*/ 209550 h 2463800"/>
              <a:gd name="connsiteX20" fmla="*/ 2863850 w 6184900"/>
              <a:gd name="connsiteY20" fmla="*/ 152400 h 2463800"/>
              <a:gd name="connsiteX21" fmla="*/ 2019300 w 6184900"/>
              <a:gd name="connsiteY21" fmla="*/ 76200 h 2463800"/>
              <a:gd name="connsiteX22" fmla="*/ 1250950 w 6184900"/>
              <a:gd name="connsiteY22" fmla="*/ 25400 h 2463800"/>
              <a:gd name="connsiteX23" fmla="*/ 374650 w 6184900"/>
              <a:gd name="connsiteY23" fmla="*/ 6350 h 2463800"/>
              <a:gd name="connsiteX24" fmla="*/ 0 w 6184900"/>
              <a:gd name="connsiteY24" fmla="*/ 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4900" h="2463800">
                <a:moveTo>
                  <a:pt x="0" y="0"/>
                </a:moveTo>
                <a:cubicBezTo>
                  <a:pt x="2117" y="759883"/>
                  <a:pt x="4233" y="1519767"/>
                  <a:pt x="6350" y="2279650"/>
                </a:cubicBezTo>
                <a:lnTo>
                  <a:pt x="488950" y="2279650"/>
                </a:lnTo>
                <a:lnTo>
                  <a:pt x="1060450" y="2336800"/>
                </a:lnTo>
                <a:lnTo>
                  <a:pt x="1257300" y="2393950"/>
                </a:lnTo>
                <a:lnTo>
                  <a:pt x="1708150" y="2463800"/>
                </a:lnTo>
                <a:lnTo>
                  <a:pt x="2819400" y="2444750"/>
                </a:lnTo>
                <a:lnTo>
                  <a:pt x="3397250" y="2425700"/>
                </a:lnTo>
                <a:lnTo>
                  <a:pt x="4102100" y="2425700"/>
                </a:lnTo>
                <a:lnTo>
                  <a:pt x="4381500" y="2393950"/>
                </a:lnTo>
                <a:lnTo>
                  <a:pt x="4845050" y="2374900"/>
                </a:lnTo>
                <a:lnTo>
                  <a:pt x="5689600" y="2406650"/>
                </a:lnTo>
                <a:lnTo>
                  <a:pt x="6184900" y="2406650"/>
                </a:lnTo>
                <a:lnTo>
                  <a:pt x="6184900" y="2044700"/>
                </a:lnTo>
                <a:lnTo>
                  <a:pt x="5791200" y="2006600"/>
                </a:lnTo>
                <a:lnTo>
                  <a:pt x="5403850" y="1879600"/>
                </a:lnTo>
                <a:lnTo>
                  <a:pt x="4921250" y="1631950"/>
                </a:lnTo>
                <a:lnTo>
                  <a:pt x="4533900" y="1250950"/>
                </a:lnTo>
                <a:lnTo>
                  <a:pt x="3714750" y="577850"/>
                </a:lnTo>
                <a:lnTo>
                  <a:pt x="3136900" y="209550"/>
                </a:lnTo>
                <a:lnTo>
                  <a:pt x="2863850" y="152400"/>
                </a:lnTo>
                <a:lnTo>
                  <a:pt x="2019300" y="76200"/>
                </a:lnTo>
                <a:lnTo>
                  <a:pt x="1250950" y="25400"/>
                </a:lnTo>
                <a:lnTo>
                  <a:pt x="374650" y="63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자유형 6"/>
          <p:cNvSpPr/>
          <p:nvPr/>
        </p:nvSpPr>
        <p:spPr>
          <a:xfrm>
            <a:off x="2159000" y="4102100"/>
            <a:ext cx="5302250" cy="1905000"/>
          </a:xfrm>
          <a:custGeom>
            <a:avLst/>
            <a:gdLst>
              <a:gd name="connsiteX0" fmla="*/ 2743200 w 5302250"/>
              <a:gd name="connsiteY0" fmla="*/ 0 h 1905000"/>
              <a:gd name="connsiteX1" fmla="*/ 2508250 w 5302250"/>
              <a:gd name="connsiteY1" fmla="*/ 349250 h 1905000"/>
              <a:gd name="connsiteX2" fmla="*/ 2101850 w 5302250"/>
              <a:gd name="connsiteY2" fmla="*/ 628650 h 1905000"/>
              <a:gd name="connsiteX3" fmla="*/ 1371600 w 5302250"/>
              <a:gd name="connsiteY3" fmla="*/ 1085850 h 1905000"/>
              <a:gd name="connsiteX4" fmla="*/ 768350 w 5302250"/>
              <a:gd name="connsiteY4" fmla="*/ 1327150 h 1905000"/>
              <a:gd name="connsiteX5" fmla="*/ 622300 w 5302250"/>
              <a:gd name="connsiteY5" fmla="*/ 1384300 h 1905000"/>
              <a:gd name="connsiteX6" fmla="*/ 361950 w 5302250"/>
              <a:gd name="connsiteY6" fmla="*/ 1460500 h 1905000"/>
              <a:gd name="connsiteX7" fmla="*/ 139700 w 5302250"/>
              <a:gd name="connsiteY7" fmla="*/ 1511300 h 1905000"/>
              <a:gd name="connsiteX8" fmla="*/ 0 w 5302250"/>
              <a:gd name="connsiteY8" fmla="*/ 1600200 h 1905000"/>
              <a:gd name="connsiteX9" fmla="*/ 0 w 5302250"/>
              <a:gd name="connsiteY9" fmla="*/ 1695450 h 1905000"/>
              <a:gd name="connsiteX10" fmla="*/ 114300 w 5302250"/>
              <a:gd name="connsiteY10" fmla="*/ 1790700 h 1905000"/>
              <a:gd name="connsiteX11" fmla="*/ 584200 w 5302250"/>
              <a:gd name="connsiteY11" fmla="*/ 1873250 h 1905000"/>
              <a:gd name="connsiteX12" fmla="*/ 876300 w 5302250"/>
              <a:gd name="connsiteY12" fmla="*/ 1905000 h 1905000"/>
              <a:gd name="connsiteX13" fmla="*/ 1473200 w 5302250"/>
              <a:gd name="connsiteY13" fmla="*/ 1905000 h 1905000"/>
              <a:gd name="connsiteX14" fmla="*/ 1930400 w 5302250"/>
              <a:gd name="connsiteY14" fmla="*/ 1892300 h 1905000"/>
              <a:gd name="connsiteX15" fmla="*/ 2451100 w 5302250"/>
              <a:gd name="connsiteY15" fmla="*/ 1866900 h 1905000"/>
              <a:gd name="connsiteX16" fmla="*/ 3181350 w 5302250"/>
              <a:gd name="connsiteY16" fmla="*/ 1892300 h 1905000"/>
              <a:gd name="connsiteX17" fmla="*/ 3619500 w 5302250"/>
              <a:gd name="connsiteY17" fmla="*/ 1828800 h 1905000"/>
              <a:gd name="connsiteX18" fmla="*/ 4381500 w 5302250"/>
              <a:gd name="connsiteY18" fmla="*/ 1841500 h 1905000"/>
              <a:gd name="connsiteX19" fmla="*/ 5073650 w 5302250"/>
              <a:gd name="connsiteY19" fmla="*/ 1854200 h 1905000"/>
              <a:gd name="connsiteX20" fmla="*/ 5302250 w 5302250"/>
              <a:gd name="connsiteY20" fmla="*/ 1860550 h 1905000"/>
              <a:gd name="connsiteX21" fmla="*/ 5295900 w 5302250"/>
              <a:gd name="connsiteY21" fmla="*/ 1498600 h 1905000"/>
              <a:gd name="connsiteX22" fmla="*/ 4603750 w 5302250"/>
              <a:gd name="connsiteY22" fmla="*/ 1377950 h 1905000"/>
              <a:gd name="connsiteX23" fmla="*/ 4178300 w 5302250"/>
              <a:gd name="connsiteY23" fmla="*/ 1187450 h 1905000"/>
              <a:gd name="connsiteX24" fmla="*/ 3784600 w 5302250"/>
              <a:gd name="connsiteY24" fmla="*/ 831850 h 1905000"/>
              <a:gd name="connsiteX25" fmla="*/ 3200400 w 5302250"/>
              <a:gd name="connsiteY25" fmla="*/ 330200 h 1905000"/>
              <a:gd name="connsiteX26" fmla="*/ 2857500 w 5302250"/>
              <a:gd name="connsiteY26" fmla="*/ 50800 h 1905000"/>
              <a:gd name="connsiteX27" fmla="*/ 2743200 w 5302250"/>
              <a:gd name="connsiteY2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02250" h="1905000">
                <a:moveTo>
                  <a:pt x="2743200" y="0"/>
                </a:moveTo>
                <a:lnTo>
                  <a:pt x="2508250" y="349250"/>
                </a:lnTo>
                <a:lnTo>
                  <a:pt x="2101850" y="628650"/>
                </a:lnTo>
                <a:lnTo>
                  <a:pt x="1371600" y="1085850"/>
                </a:lnTo>
                <a:lnTo>
                  <a:pt x="768350" y="1327150"/>
                </a:lnTo>
                <a:lnTo>
                  <a:pt x="622300" y="1384300"/>
                </a:lnTo>
                <a:lnTo>
                  <a:pt x="361950" y="1460500"/>
                </a:lnTo>
                <a:lnTo>
                  <a:pt x="139700" y="1511300"/>
                </a:lnTo>
                <a:lnTo>
                  <a:pt x="0" y="1600200"/>
                </a:lnTo>
                <a:lnTo>
                  <a:pt x="0" y="1695450"/>
                </a:lnTo>
                <a:lnTo>
                  <a:pt x="114300" y="1790700"/>
                </a:lnTo>
                <a:lnTo>
                  <a:pt x="584200" y="1873250"/>
                </a:lnTo>
                <a:lnTo>
                  <a:pt x="876300" y="1905000"/>
                </a:lnTo>
                <a:lnTo>
                  <a:pt x="1473200" y="1905000"/>
                </a:lnTo>
                <a:lnTo>
                  <a:pt x="1930400" y="1892300"/>
                </a:lnTo>
                <a:lnTo>
                  <a:pt x="2451100" y="1866900"/>
                </a:lnTo>
                <a:lnTo>
                  <a:pt x="3181350" y="1892300"/>
                </a:lnTo>
                <a:lnTo>
                  <a:pt x="3619500" y="1828800"/>
                </a:lnTo>
                <a:lnTo>
                  <a:pt x="4381500" y="1841500"/>
                </a:lnTo>
                <a:lnTo>
                  <a:pt x="5073650" y="1854200"/>
                </a:lnTo>
                <a:lnTo>
                  <a:pt x="5302250" y="1860550"/>
                </a:lnTo>
                <a:lnTo>
                  <a:pt x="5295900" y="1498600"/>
                </a:lnTo>
                <a:lnTo>
                  <a:pt x="4603750" y="1377950"/>
                </a:lnTo>
                <a:lnTo>
                  <a:pt x="4178300" y="1187450"/>
                </a:lnTo>
                <a:lnTo>
                  <a:pt x="3784600" y="831850"/>
                </a:lnTo>
                <a:lnTo>
                  <a:pt x="3200400" y="330200"/>
                </a:lnTo>
                <a:lnTo>
                  <a:pt x="2857500" y="50800"/>
                </a:lnTo>
                <a:lnTo>
                  <a:pt x="27432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95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88024" y="4043164"/>
            <a:ext cx="2666876" cy="17281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자유형 4"/>
          <p:cNvSpPr/>
          <p:nvPr/>
        </p:nvSpPr>
        <p:spPr>
          <a:xfrm>
            <a:off x="1263650" y="3594100"/>
            <a:ext cx="6184900" cy="2463800"/>
          </a:xfrm>
          <a:custGeom>
            <a:avLst/>
            <a:gdLst>
              <a:gd name="connsiteX0" fmla="*/ 0 w 6184900"/>
              <a:gd name="connsiteY0" fmla="*/ 0 h 2463800"/>
              <a:gd name="connsiteX1" fmla="*/ 6350 w 6184900"/>
              <a:gd name="connsiteY1" fmla="*/ 2279650 h 2463800"/>
              <a:gd name="connsiteX2" fmla="*/ 488950 w 6184900"/>
              <a:gd name="connsiteY2" fmla="*/ 2279650 h 2463800"/>
              <a:gd name="connsiteX3" fmla="*/ 1060450 w 6184900"/>
              <a:gd name="connsiteY3" fmla="*/ 2336800 h 2463800"/>
              <a:gd name="connsiteX4" fmla="*/ 1257300 w 6184900"/>
              <a:gd name="connsiteY4" fmla="*/ 2393950 h 2463800"/>
              <a:gd name="connsiteX5" fmla="*/ 1708150 w 6184900"/>
              <a:gd name="connsiteY5" fmla="*/ 2463800 h 2463800"/>
              <a:gd name="connsiteX6" fmla="*/ 2819400 w 6184900"/>
              <a:gd name="connsiteY6" fmla="*/ 2444750 h 2463800"/>
              <a:gd name="connsiteX7" fmla="*/ 3397250 w 6184900"/>
              <a:gd name="connsiteY7" fmla="*/ 2425700 h 2463800"/>
              <a:gd name="connsiteX8" fmla="*/ 4102100 w 6184900"/>
              <a:gd name="connsiteY8" fmla="*/ 2425700 h 2463800"/>
              <a:gd name="connsiteX9" fmla="*/ 4381500 w 6184900"/>
              <a:gd name="connsiteY9" fmla="*/ 2393950 h 2463800"/>
              <a:gd name="connsiteX10" fmla="*/ 4845050 w 6184900"/>
              <a:gd name="connsiteY10" fmla="*/ 2374900 h 2463800"/>
              <a:gd name="connsiteX11" fmla="*/ 5689600 w 6184900"/>
              <a:gd name="connsiteY11" fmla="*/ 2406650 h 2463800"/>
              <a:gd name="connsiteX12" fmla="*/ 6184900 w 6184900"/>
              <a:gd name="connsiteY12" fmla="*/ 2406650 h 2463800"/>
              <a:gd name="connsiteX13" fmla="*/ 6184900 w 6184900"/>
              <a:gd name="connsiteY13" fmla="*/ 2044700 h 2463800"/>
              <a:gd name="connsiteX14" fmla="*/ 5791200 w 6184900"/>
              <a:gd name="connsiteY14" fmla="*/ 2006600 h 2463800"/>
              <a:gd name="connsiteX15" fmla="*/ 5403850 w 6184900"/>
              <a:gd name="connsiteY15" fmla="*/ 1879600 h 2463800"/>
              <a:gd name="connsiteX16" fmla="*/ 4921250 w 6184900"/>
              <a:gd name="connsiteY16" fmla="*/ 1631950 h 2463800"/>
              <a:gd name="connsiteX17" fmla="*/ 4533900 w 6184900"/>
              <a:gd name="connsiteY17" fmla="*/ 1250950 h 2463800"/>
              <a:gd name="connsiteX18" fmla="*/ 3714750 w 6184900"/>
              <a:gd name="connsiteY18" fmla="*/ 577850 h 2463800"/>
              <a:gd name="connsiteX19" fmla="*/ 3136900 w 6184900"/>
              <a:gd name="connsiteY19" fmla="*/ 209550 h 2463800"/>
              <a:gd name="connsiteX20" fmla="*/ 2863850 w 6184900"/>
              <a:gd name="connsiteY20" fmla="*/ 152400 h 2463800"/>
              <a:gd name="connsiteX21" fmla="*/ 2019300 w 6184900"/>
              <a:gd name="connsiteY21" fmla="*/ 76200 h 2463800"/>
              <a:gd name="connsiteX22" fmla="*/ 1250950 w 6184900"/>
              <a:gd name="connsiteY22" fmla="*/ 25400 h 2463800"/>
              <a:gd name="connsiteX23" fmla="*/ 374650 w 6184900"/>
              <a:gd name="connsiteY23" fmla="*/ 6350 h 2463800"/>
              <a:gd name="connsiteX24" fmla="*/ 0 w 6184900"/>
              <a:gd name="connsiteY24" fmla="*/ 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184900" h="2463800">
                <a:moveTo>
                  <a:pt x="0" y="0"/>
                </a:moveTo>
                <a:cubicBezTo>
                  <a:pt x="2117" y="759883"/>
                  <a:pt x="4233" y="1519767"/>
                  <a:pt x="6350" y="2279650"/>
                </a:cubicBezTo>
                <a:lnTo>
                  <a:pt x="488950" y="2279650"/>
                </a:lnTo>
                <a:lnTo>
                  <a:pt x="1060450" y="2336800"/>
                </a:lnTo>
                <a:lnTo>
                  <a:pt x="1257300" y="2393950"/>
                </a:lnTo>
                <a:lnTo>
                  <a:pt x="1708150" y="2463800"/>
                </a:lnTo>
                <a:lnTo>
                  <a:pt x="2819400" y="2444750"/>
                </a:lnTo>
                <a:lnTo>
                  <a:pt x="3397250" y="2425700"/>
                </a:lnTo>
                <a:lnTo>
                  <a:pt x="4102100" y="2425700"/>
                </a:lnTo>
                <a:lnTo>
                  <a:pt x="4381500" y="2393950"/>
                </a:lnTo>
                <a:lnTo>
                  <a:pt x="4845050" y="2374900"/>
                </a:lnTo>
                <a:lnTo>
                  <a:pt x="5689600" y="2406650"/>
                </a:lnTo>
                <a:lnTo>
                  <a:pt x="6184900" y="2406650"/>
                </a:lnTo>
                <a:lnTo>
                  <a:pt x="6184900" y="2044700"/>
                </a:lnTo>
                <a:lnTo>
                  <a:pt x="5791200" y="2006600"/>
                </a:lnTo>
                <a:lnTo>
                  <a:pt x="5403850" y="1879600"/>
                </a:lnTo>
                <a:lnTo>
                  <a:pt x="4921250" y="1631950"/>
                </a:lnTo>
                <a:lnTo>
                  <a:pt x="4533900" y="1250950"/>
                </a:lnTo>
                <a:lnTo>
                  <a:pt x="3714750" y="577850"/>
                </a:lnTo>
                <a:lnTo>
                  <a:pt x="3136900" y="209550"/>
                </a:lnTo>
                <a:lnTo>
                  <a:pt x="2863850" y="152400"/>
                </a:lnTo>
                <a:lnTo>
                  <a:pt x="2019300" y="76200"/>
                </a:lnTo>
                <a:lnTo>
                  <a:pt x="1250950" y="25400"/>
                </a:lnTo>
                <a:lnTo>
                  <a:pt x="374650" y="635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자유형 6"/>
          <p:cNvSpPr/>
          <p:nvPr/>
        </p:nvSpPr>
        <p:spPr>
          <a:xfrm>
            <a:off x="2165350" y="4121150"/>
            <a:ext cx="5302250" cy="1905000"/>
          </a:xfrm>
          <a:custGeom>
            <a:avLst/>
            <a:gdLst>
              <a:gd name="connsiteX0" fmla="*/ 2743200 w 5302250"/>
              <a:gd name="connsiteY0" fmla="*/ 0 h 1905000"/>
              <a:gd name="connsiteX1" fmla="*/ 2508250 w 5302250"/>
              <a:gd name="connsiteY1" fmla="*/ 349250 h 1905000"/>
              <a:gd name="connsiteX2" fmla="*/ 2101850 w 5302250"/>
              <a:gd name="connsiteY2" fmla="*/ 628650 h 1905000"/>
              <a:gd name="connsiteX3" fmla="*/ 1371600 w 5302250"/>
              <a:gd name="connsiteY3" fmla="*/ 1085850 h 1905000"/>
              <a:gd name="connsiteX4" fmla="*/ 768350 w 5302250"/>
              <a:gd name="connsiteY4" fmla="*/ 1327150 h 1905000"/>
              <a:gd name="connsiteX5" fmla="*/ 622300 w 5302250"/>
              <a:gd name="connsiteY5" fmla="*/ 1384300 h 1905000"/>
              <a:gd name="connsiteX6" fmla="*/ 361950 w 5302250"/>
              <a:gd name="connsiteY6" fmla="*/ 1460500 h 1905000"/>
              <a:gd name="connsiteX7" fmla="*/ 139700 w 5302250"/>
              <a:gd name="connsiteY7" fmla="*/ 1511300 h 1905000"/>
              <a:gd name="connsiteX8" fmla="*/ 0 w 5302250"/>
              <a:gd name="connsiteY8" fmla="*/ 1600200 h 1905000"/>
              <a:gd name="connsiteX9" fmla="*/ 0 w 5302250"/>
              <a:gd name="connsiteY9" fmla="*/ 1695450 h 1905000"/>
              <a:gd name="connsiteX10" fmla="*/ 114300 w 5302250"/>
              <a:gd name="connsiteY10" fmla="*/ 1790700 h 1905000"/>
              <a:gd name="connsiteX11" fmla="*/ 584200 w 5302250"/>
              <a:gd name="connsiteY11" fmla="*/ 1873250 h 1905000"/>
              <a:gd name="connsiteX12" fmla="*/ 876300 w 5302250"/>
              <a:gd name="connsiteY12" fmla="*/ 1905000 h 1905000"/>
              <a:gd name="connsiteX13" fmla="*/ 1473200 w 5302250"/>
              <a:gd name="connsiteY13" fmla="*/ 1905000 h 1905000"/>
              <a:gd name="connsiteX14" fmla="*/ 1930400 w 5302250"/>
              <a:gd name="connsiteY14" fmla="*/ 1892300 h 1905000"/>
              <a:gd name="connsiteX15" fmla="*/ 2451100 w 5302250"/>
              <a:gd name="connsiteY15" fmla="*/ 1866900 h 1905000"/>
              <a:gd name="connsiteX16" fmla="*/ 3181350 w 5302250"/>
              <a:gd name="connsiteY16" fmla="*/ 1892300 h 1905000"/>
              <a:gd name="connsiteX17" fmla="*/ 3619500 w 5302250"/>
              <a:gd name="connsiteY17" fmla="*/ 1828800 h 1905000"/>
              <a:gd name="connsiteX18" fmla="*/ 4381500 w 5302250"/>
              <a:gd name="connsiteY18" fmla="*/ 1841500 h 1905000"/>
              <a:gd name="connsiteX19" fmla="*/ 5073650 w 5302250"/>
              <a:gd name="connsiteY19" fmla="*/ 1854200 h 1905000"/>
              <a:gd name="connsiteX20" fmla="*/ 5302250 w 5302250"/>
              <a:gd name="connsiteY20" fmla="*/ 1860550 h 1905000"/>
              <a:gd name="connsiteX21" fmla="*/ 5295900 w 5302250"/>
              <a:gd name="connsiteY21" fmla="*/ 1498600 h 1905000"/>
              <a:gd name="connsiteX22" fmla="*/ 4603750 w 5302250"/>
              <a:gd name="connsiteY22" fmla="*/ 1377950 h 1905000"/>
              <a:gd name="connsiteX23" fmla="*/ 4178300 w 5302250"/>
              <a:gd name="connsiteY23" fmla="*/ 1187450 h 1905000"/>
              <a:gd name="connsiteX24" fmla="*/ 3784600 w 5302250"/>
              <a:gd name="connsiteY24" fmla="*/ 831850 h 1905000"/>
              <a:gd name="connsiteX25" fmla="*/ 3200400 w 5302250"/>
              <a:gd name="connsiteY25" fmla="*/ 330200 h 1905000"/>
              <a:gd name="connsiteX26" fmla="*/ 2857500 w 5302250"/>
              <a:gd name="connsiteY26" fmla="*/ 50800 h 1905000"/>
              <a:gd name="connsiteX27" fmla="*/ 2743200 w 5302250"/>
              <a:gd name="connsiteY2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02250" h="1905000">
                <a:moveTo>
                  <a:pt x="2743200" y="0"/>
                </a:moveTo>
                <a:lnTo>
                  <a:pt x="2508250" y="349250"/>
                </a:lnTo>
                <a:lnTo>
                  <a:pt x="2101850" y="628650"/>
                </a:lnTo>
                <a:lnTo>
                  <a:pt x="1371600" y="1085850"/>
                </a:lnTo>
                <a:lnTo>
                  <a:pt x="768350" y="1327150"/>
                </a:lnTo>
                <a:lnTo>
                  <a:pt x="622300" y="1384300"/>
                </a:lnTo>
                <a:lnTo>
                  <a:pt x="361950" y="1460500"/>
                </a:lnTo>
                <a:lnTo>
                  <a:pt x="139700" y="1511300"/>
                </a:lnTo>
                <a:lnTo>
                  <a:pt x="0" y="1600200"/>
                </a:lnTo>
                <a:lnTo>
                  <a:pt x="0" y="1695450"/>
                </a:lnTo>
                <a:lnTo>
                  <a:pt x="114300" y="1790700"/>
                </a:lnTo>
                <a:lnTo>
                  <a:pt x="584200" y="1873250"/>
                </a:lnTo>
                <a:lnTo>
                  <a:pt x="876300" y="1905000"/>
                </a:lnTo>
                <a:lnTo>
                  <a:pt x="1473200" y="1905000"/>
                </a:lnTo>
                <a:lnTo>
                  <a:pt x="1930400" y="1892300"/>
                </a:lnTo>
                <a:lnTo>
                  <a:pt x="2451100" y="1866900"/>
                </a:lnTo>
                <a:lnTo>
                  <a:pt x="3181350" y="1892300"/>
                </a:lnTo>
                <a:lnTo>
                  <a:pt x="3619500" y="1828800"/>
                </a:lnTo>
                <a:lnTo>
                  <a:pt x="4381500" y="1841500"/>
                </a:lnTo>
                <a:lnTo>
                  <a:pt x="5073650" y="1854200"/>
                </a:lnTo>
                <a:lnTo>
                  <a:pt x="5302250" y="1860550"/>
                </a:lnTo>
                <a:lnTo>
                  <a:pt x="5295900" y="1498600"/>
                </a:lnTo>
                <a:lnTo>
                  <a:pt x="4603750" y="1377950"/>
                </a:lnTo>
                <a:lnTo>
                  <a:pt x="4178300" y="1187450"/>
                </a:lnTo>
                <a:lnTo>
                  <a:pt x="3784600" y="831850"/>
                </a:lnTo>
                <a:lnTo>
                  <a:pt x="3200400" y="330200"/>
                </a:lnTo>
                <a:lnTo>
                  <a:pt x="2857500" y="508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직사각형 5"/>
          <p:cNvSpPr/>
          <p:nvPr/>
        </p:nvSpPr>
        <p:spPr>
          <a:xfrm>
            <a:off x="1276350" y="5860256"/>
            <a:ext cx="6184900" cy="5472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그룹 2"/>
          <p:cNvGrpSpPr/>
          <p:nvPr/>
        </p:nvGrpSpPr>
        <p:grpSpPr>
          <a:xfrm>
            <a:off x="4499992" y="619880"/>
            <a:ext cx="2520280" cy="1028665"/>
            <a:chOff x="4499992" y="619880"/>
            <a:chExt cx="2520280" cy="1028665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5652120" y="12780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rot="18000000">
              <a:off x="5493085" y="997196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5652120" y="629980"/>
              <a:ext cx="2983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6096" y="1340768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Easting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2160" y="619880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Northing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9992" y="714939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endParaRPr lang="en-CA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9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1763688" y="926430"/>
            <a:ext cx="5472608" cy="3296320"/>
            <a:chOff x="1763688" y="926430"/>
            <a:chExt cx="5472608" cy="3296320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5940152" y="1916832"/>
              <a:ext cx="1296144" cy="1224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940152" y="2996952"/>
              <a:ext cx="1296144" cy="1224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4644008" y="3140968"/>
              <a:ext cx="12961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763688" y="4218930"/>
              <a:ext cx="4176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4650358" y="1844824"/>
              <a:ext cx="1361802" cy="1296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940152" y="3140968"/>
              <a:ext cx="6350" cy="107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229946" y="1918990"/>
              <a:ext cx="6350" cy="107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자유형 19"/>
            <p:cNvSpPr/>
            <p:nvPr/>
          </p:nvSpPr>
          <p:spPr>
            <a:xfrm>
              <a:off x="4315718" y="3077856"/>
              <a:ext cx="1543050" cy="1132194"/>
            </a:xfrm>
            <a:custGeom>
              <a:avLst/>
              <a:gdLst>
                <a:gd name="connsiteX0" fmla="*/ 1543050 w 1543050"/>
                <a:gd name="connsiteY0" fmla="*/ 1132194 h 1132194"/>
                <a:gd name="connsiteX1" fmla="*/ 1295400 w 1543050"/>
                <a:gd name="connsiteY1" fmla="*/ 1049644 h 1132194"/>
                <a:gd name="connsiteX2" fmla="*/ 1060450 w 1543050"/>
                <a:gd name="connsiteY2" fmla="*/ 871844 h 1132194"/>
                <a:gd name="connsiteX3" fmla="*/ 793750 w 1543050"/>
                <a:gd name="connsiteY3" fmla="*/ 586094 h 1132194"/>
                <a:gd name="connsiteX4" fmla="*/ 533400 w 1543050"/>
                <a:gd name="connsiteY4" fmla="*/ 287644 h 1132194"/>
                <a:gd name="connsiteX5" fmla="*/ 393700 w 1543050"/>
                <a:gd name="connsiteY5" fmla="*/ 109844 h 1132194"/>
                <a:gd name="connsiteX6" fmla="*/ 190500 w 1543050"/>
                <a:gd name="connsiteY6" fmla="*/ 14594 h 1132194"/>
                <a:gd name="connsiteX7" fmla="*/ 0 w 1543050"/>
                <a:gd name="connsiteY7" fmla="*/ 1894 h 113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3050" h="1132194">
                  <a:moveTo>
                    <a:pt x="1543050" y="1132194"/>
                  </a:moveTo>
                  <a:cubicBezTo>
                    <a:pt x="1459441" y="1112615"/>
                    <a:pt x="1375833" y="1093036"/>
                    <a:pt x="1295400" y="1049644"/>
                  </a:cubicBezTo>
                  <a:cubicBezTo>
                    <a:pt x="1214967" y="1006252"/>
                    <a:pt x="1144058" y="949102"/>
                    <a:pt x="1060450" y="871844"/>
                  </a:cubicBezTo>
                  <a:cubicBezTo>
                    <a:pt x="976842" y="794586"/>
                    <a:pt x="881592" y="683461"/>
                    <a:pt x="793750" y="586094"/>
                  </a:cubicBezTo>
                  <a:cubicBezTo>
                    <a:pt x="705908" y="488727"/>
                    <a:pt x="600075" y="367019"/>
                    <a:pt x="533400" y="287644"/>
                  </a:cubicBezTo>
                  <a:cubicBezTo>
                    <a:pt x="466725" y="208269"/>
                    <a:pt x="450850" y="155352"/>
                    <a:pt x="393700" y="109844"/>
                  </a:cubicBezTo>
                  <a:cubicBezTo>
                    <a:pt x="336550" y="64336"/>
                    <a:pt x="256117" y="32586"/>
                    <a:pt x="190500" y="14594"/>
                  </a:cubicBezTo>
                  <a:cubicBezTo>
                    <a:pt x="124883" y="-3398"/>
                    <a:pt x="62441" y="-752"/>
                    <a:pt x="0" y="18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1797819" y="3080237"/>
              <a:ext cx="2520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 rot="1800000">
              <a:off x="3360697" y="1442064"/>
              <a:ext cx="1152128" cy="1512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3524250" y="3397250"/>
              <a:ext cx="1352550" cy="825500"/>
            </a:xfrm>
            <a:custGeom>
              <a:avLst/>
              <a:gdLst>
                <a:gd name="connsiteX0" fmla="*/ 1352550 w 1352550"/>
                <a:gd name="connsiteY0" fmla="*/ 0 h 825500"/>
                <a:gd name="connsiteX1" fmla="*/ 1022350 w 1352550"/>
                <a:gd name="connsiteY1" fmla="*/ 285750 h 825500"/>
                <a:gd name="connsiteX2" fmla="*/ 317500 w 1352550"/>
                <a:gd name="connsiteY2" fmla="*/ 609600 h 825500"/>
                <a:gd name="connsiteX3" fmla="*/ 69850 w 1352550"/>
                <a:gd name="connsiteY3" fmla="*/ 723900 h 825500"/>
                <a:gd name="connsiteX4" fmla="*/ 6350 w 1352550"/>
                <a:gd name="connsiteY4" fmla="*/ 806450 h 825500"/>
                <a:gd name="connsiteX5" fmla="*/ 0 w 1352550"/>
                <a:gd name="connsiteY5" fmla="*/ 8255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50" h="825500">
                  <a:moveTo>
                    <a:pt x="1352550" y="0"/>
                  </a:moveTo>
                  <a:lnTo>
                    <a:pt x="1022350" y="285750"/>
                  </a:lnTo>
                  <a:lnTo>
                    <a:pt x="317500" y="609600"/>
                  </a:lnTo>
                  <a:lnTo>
                    <a:pt x="69850" y="723900"/>
                  </a:lnTo>
                  <a:lnTo>
                    <a:pt x="6350" y="806450"/>
                  </a:lnTo>
                  <a:lnTo>
                    <a:pt x="0" y="8255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4134" y="3820978"/>
              <a:ext cx="1595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Intruding seawater </a:t>
              </a:r>
            </a:p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wedge (conductive)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36097" y="2750731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Ocean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 rot="1800000">
              <a:off x="1992545" y="1442064"/>
              <a:ext cx="1152128" cy="15121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393350" y="1718089"/>
              <a:ext cx="350519" cy="960119"/>
              <a:chOff x="2360696" y="1873695"/>
              <a:chExt cx="350519" cy="960119"/>
            </a:xfrm>
          </p:grpSpPr>
          <p:grpSp>
            <p:nvGrpSpPr>
              <p:cNvPr id="32" name="그룹 31"/>
              <p:cNvGrpSpPr/>
              <p:nvPr/>
            </p:nvGrpSpPr>
            <p:grpSpPr>
              <a:xfrm rot="7200000">
                <a:off x="1903496" y="2330895"/>
                <a:ext cx="960119" cy="45719"/>
                <a:chOff x="4716016" y="1052736"/>
                <a:chExt cx="960119" cy="45719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 rot="7200000">
                <a:off x="2055896" y="2330895"/>
                <a:ext cx="960119" cy="45719"/>
                <a:chOff x="4716016" y="1052736"/>
                <a:chExt cx="960119" cy="45719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 rot="7200000">
                <a:off x="2208296" y="2330895"/>
                <a:ext cx="960119" cy="45719"/>
                <a:chOff x="4716016" y="1052736"/>
                <a:chExt cx="960119" cy="45719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81" name="그룹 80"/>
            <p:cNvGrpSpPr/>
            <p:nvPr/>
          </p:nvGrpSpPr>
          <p:grpSpPr>
            <a:xfrm>
              <a:off x="3761502" y="1718089"/>
              <a:ext cx="350519" cy="960119"/>
              <a:chOff x="3728848" y="1881315"/>
              <a:chExt cx="350519" cy="960119"/>
            </a:xfrm>
          </p:grpSpPr>
          <p:grpSp>
            <p:nvGrpSpPr>
              <p:cNvPr id="57" name="그룹 56"/>
              <p:cNvGrpSpPr/>
              <p:nvPr/>
            </p:nvGrpSpPr>
            <p:grpSpPr>
              <a:xfrm rot="7200000">
                <a:off x="3271648" y="2338515"/>
                <a:ext cx="960119" cy="45719"/>
                <a:chOff x="4716016" y="1052736"/>
                <a:chExt cx="960119" cy="45719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 rot="7200000">
                <a:off x="3424048" y="2338515"/>
                <a:ext cx="960119" cy="45719"/>
                <a:chOff x="4716016" y="1052736"/>
                <a:chExt cx="960119" cy="45719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 rot="7200000">
                <a:off x="3576448" y="2338515"/>
                <a:ext cx="960119" cy="45719"/>
                <a:chOff x="4716016" y="1052736"/>
                <a:chExt cx="960119" cy="45719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4716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4868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50208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51732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3256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4780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5630416" y="105273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3765125" y="1189415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Loop </a:t>
              </a:r>
              <a:r>
                <a:rPr lang="en-CA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96390" y="1916832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Rxs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1805940" y="3154680"/>
              <a:ext cx="3055620" cy="381000"/>
            </a:xfrm>
            <a:custGeom>
              <a:avLst/>
              <a:gdLst>
                <a:gd name="connsiteX0" fmla="*/ 3055620 w 3055620"/>
                <a:gd name="connsiteY0" fmla="*/ 243840 h 381000"/>
                <a:gd name="connsiteX1" fmla="*/ 2887980 w 3055620"/>
                <a:gd name="connsiteY1" fmla="*/ 91440 h 381000"/>
                <a:gd name="connsiteX2" fmla="*/ 2773680 w 3055620"/>
                <a:gd name="connsiteY2" fmla="*/ 38100 h 381000"/>
                <a:gd name="connsiteX3" fmla="*/ 2499360 w 3055620"/>
                <a:gd name="connsiteY3" fmla="*/ 0 h 381000"/>
                <a:gd name="connsiteX4" fmla="*/ 2255520 w 3055620"/>
                <a:gd name="connsiteY4" fmla="*/ 0 h 381000"/>
                <a:gd name="connsiteX5" fmla="*/ 2049780 w 3055620"/>
                <a:gd name="connsiteY5" fmla="*/ 15240 h 381000"/>
                <a:gd name="connsiteX6" fmla="*/ 1790700 w 3055620"/>
                <a:gd name="connsiteY6" fmla="*/ 76200 h 381000"/>
                <a:gd name="connsiteX7" fmla="*/ 1417320 w 3055620"/>
                <a:gd name="connsiteY7" fmla="*/ 205740 h 381000"/>
                <a:gd name="connsiteX8" fmla="*/ 1158240 w 3055620"/>
                <a:gd name="connsiteY8" fmla="*/ 312420 h 381000"/>
                <a:gd name="connsiteX9" fmla="*/ 982980 w 3055620"/>
                <a:gd name="connsiteY9" fmla="*/ 381000 h 381000"/>
                <a:gd name="connsiteX10" fmla="*/ 723900 w 3055620"/>
                <a:gd name="connsiteY10" fmla="*/ 259080 h 381000"/>
                <a:gd name="connsiteX11" fmla="*/ 403860 w 3055620"/>
                <a:gd name="connsiteY11" fmla="*/ 182880 h 381000"/>
                <a:gd name="connsiteX12" fmla="*/ 0 w 3055620"/>
                <a:gd name="connsiteY12" fmla="*/ 144780 h 381000"/>
                <a:gd name="connsiteX13" fmla="*/ 7620 w 3055620"/>
                <a:gd name="connsiteY13" fmla="*/ 14478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5620" h="381000">
                  <a:moveTo>
                    <a:pt x="3055620" y="243840"/>
                  </a:moveTo>
                  <a:lnTo>
                    <a:pt x="2887980" y="91440"/>
                  </a:lnTo>
                  <a:lnTo>
                    <a:pt x="2773680" y="38100"/>
                  </a:lnTo>
                  <a:lnTo>
                    <a:pt x="2499360" y="0"/>
                  </a:lnTo>
                  <a:lnTo>
                    <a:pt x="2255520" y="0"/>
                  </a:lnTo>
                  <a:lnTo>
                    <a:pt x="2049780" y="15240"/>
                  </a:lnTo>
                  <a:lnTo>
                    <a:pt x="1790700" y="76200"/>
                  </a:lnTo>
                  <a:lnTo>
                    <a:pt x="1417320" y="205740"/>
                  </a:lnTo>
                  <a:lnTo>
                    <a:pt x="1158240" y="312420"/>
                  </a:lnTo>
                  <a:lnTo>
                    <a:pt x="982980" y="381000"/>
                  </a:lnTo>
                  <a:lnTo>
                    <a:pt x="723900" y="259080"/>
                  </a:lnTo>
                  <a:lnTo>
                    <a:pt x="403860" y="182880"/>
                  </a:lnTo>
                  <a:lnTo>
                    <a:pt x="0" y="144780"/>
                  </a:lnTo>
                  <a:lnTo>
                    <a:pt x="7620" y="14478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59109" y="2996952"/>
              <a:ext cx="45719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87824" y="3501008"/>
              <a:ext cx="1595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Fresh ground water</a:t>
              </a:r>
            </a:p>
            <a:p>
              <a:r>
                <a:rPr lang="en-CA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(resistive)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905000" y="3191349"/>
              <a:ext cx="90160" cy="103159"/>
              <a:chOff x="1905000" y="3191349"/>
              <a:chExt cx="90160" cy="103159"/>
            </a:xfrm>
          </p:grpSpPr>
          <p:sp>
            <p:nvSpPr>
              <p:cNvPr id="86" name="순서도: 병합 85"/>
              <p:cNvSpPr/>
              <p:nvPr/>
            </p:nvSpPr>
            <p:spPr>
              <a:xfrm>
                <a:off x="1905000" y="3191349"/>
                <a:ext cx="90160" cy="58800"/>
              </a:xfrm>
              <a:prstGeom prst="flowChartMerg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1919609" y="3265456"/>
                <a:ext cx="651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940910" y="3294508"/>
                <a:ext cx="22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930785" y="3280043"/>
                <a:ext cx="42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33" y="926430"/>
              <a:ext cx="1419124" cy="657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7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OGI\AppData\Local\Temp\x10sctmp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2" t="19123" r="33430" b="5566"/>
          <a:stretch/>
        </p:blipFill>
        <p:spPr bwMode="auto">
          <a:xfrm>
            <a:off x="3923928" y="-2043607"/>
            <a:ext cx="4956602" cy="53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23928" y="-2043608"/>
            <a:ext cx="4956601" cy="5336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아래쪽 화살표 5"/>
          <p:cNvSpPr/>
          <p:nvPr/>
        </p:nvSpPr>
        <p:spPr>
          <a:xfrm>
            <a:off x="827584" y="188640"/>
            <a:ext cx="648072" cy="7920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GI\AppData\Local\Temp\x10sctmp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4"/>
          <a:stretch/>
        </p:blipFill>
        <p:spPr bwMode="auto">
          <a:xfrm>
            <a:off x="155575" y="-2043608"/>
            <a:ext cx="13106400" cy="57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39952" y="-2043608"/>
            <a:ext cx="511256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SEOGI\AppData\Local\Temp\x10sctmp2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4139951" y="-2043607"/>
            <a:ext cx="511256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39952" y="-2043608"/>
            <a:ext cx="511256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</Words>
  <Application>Microsoft Office PowerPoint</Application>
  <PresentationFormat>화면 슬라이드 쇼(4:3)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SEOGI KANG</dc:creator>
  <cp:lastModifiedBy>SEOGI KANG</cp:lastModifiedBy>
  <cp:revision>9</cp:revision>
  <dcterms:created xsi:type="dcterms:W3CDTF">2014-11-25T02:27:28Z</dcterms:created>
  <dcterms:modified xsi:type="dcterms:W3CDTF">2014-12-08T18:49:09Z</dcterms:modified>
</cp:coreProperties>
</file>