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68" r:id="rId4"/>
    <p:sldId id="260" r:id="rId5"/>
    <p:sldId id="259" r:id="rId6"/>
    <p:sldId id="277" r:id="rId7"/>
    <p:sldId id="262" r:id="rId8"/>
    <p:sldId id="263" r:id="rId9"/>
    <p:sldId id="264" r:id="rId10"/>
    <p:sldId id="265" r:id="rId11"/>
    <p:sldId id="257" r:id="rId12"/>
    <p:sldId id="258" r:id="rId13"/>
    <p:sldId id="26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6748-6884-CBDF-6AFB-2448D6635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B9965-D765-FD77-F1D7-E21B3C90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8314-8161-8BEF-2BB0-C230AACC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9E0B-F341-057D-7445-69984193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7A90-3310-D3E0-14AE-5DBE53B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657-29A3-B16C-BF84-C8981B1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ECFEA-F7D1-34B3-BFF0-088E0CD4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F744-9A26-5FD6-3CCB-2A8FDFDE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8C2C-352A-268E-DA99-CFF3050F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C31D-5B9D-4893-476E-F54CD9B2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58847-A6ED-B3D3-A818-2FE05C27B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56FDE-2808-83C0-C980-1563905D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355F-3361-BB1F-9BAB-E27FD21D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7EB4-ED34-1B1A-5457-E9B8598B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446E-7C04-DCD2-AE73-5978C2CC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AF50-5607-F5E0-53F7-0429E0B5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287C-D33C-8DA0-69C3-7EDAD11D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6FFC-06D8-A958-E163-D5F03F80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065A-CB2C-AC5C-2968-F943E408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127-4FF4-2FD2-3709-8C21F71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B4A3-65C2-E3D5-48CC-CC813538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C69E-952B-F9DC-1FF1-867CD0E1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4479-3AF0-448B-D03F-C209072B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7D71-7D7E-6CAC-E3FB-6BE5CD61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1053-46AC-99E5-CEF0-44CA0029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5270-B313-077E-4246-019C25AB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EFE1-7B44-00B4-3405-BF0BDA7C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71CD-5B2D-AEFA-2848-2DE07DE9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6D0A-2779-1ECD-70B9-09205211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FA07-C18F-58EC-783C-4543C978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2C13-B5C3-EC11-C7F2-D5BE1E54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9C40-DD18-6004-362C-9F3299F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C1B4-B355-AB26-F7A3-CD7F1C0D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A0F5-1A46-4D80-EA03-BBF21DFE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AADF7-4E27-A67D-B4E0-C30FE8E9C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77311-DE3B-4258-B102-6043AB255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DFB9A-4950-8280-7775-B9712E5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E91D-F812-4E49-94B6-137DCED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BEAC-A2A3-D293-EB28-421FB297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92F-B91D-B2DD-F2CB-26C4DF3D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C49E6-A3AB-DAF0-7843-7504BA6B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E42A0-BCAE-9F96-A820-AAABE46B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7AEBB-A40A-5E53-8F0F-0EF4EA8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0754-804F-B280-7F2B-F146AC0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6FDC-7B8E-0CA4-32D8-D71255D8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2081-C62A-7D0A-6FF9-5D9C5C4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F7A-CDB2-441B-FD1F-25ED2FB0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170A-1BC6-0160-FD39-DA35873B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4F496-F182-1634-FD44-D48094CB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EA938-A9BA-3BEC-3D50-524DD53D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7776-C871-B8E2-892B-225A111D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DE58-78EF-975B-A9AB-54396642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985D-3084-9331-5330-FBA1410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84CD9-6481-2094-5FB1-66A837085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6E51-9F43-C722-7378-77D0B495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4349-9F9A-CE24-3E07-0711E46F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F2CC-9FDD-4714-551B-36A1387F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D02B-9240-B4BD-F5B8-48B6CB7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B1A97-C5CD-9F7F-A21A-53A8B887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82D76-ACC5-A99C-76ED-B336B5DC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5011-9C39-E9A1-2654-7AF98AA6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E82B-B570-43AE-B968-46BE5E2EA14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F62C-991B-6E3E-0A33-45FFA2555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035B-D8F0-CF54-3884-A131FB8D1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aplayground.com/x/SFQD" TargetMode="External"/><Relationship Id="rId2" Type="http://schemas.openxmlformats.org/officeDocument/2006/relationships/hyperlink" Target="https://github.com/rowannaguib/UVM_ALU.git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 of ALU using UVM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A4A83-DEB7-3AC7-5E84-43D408C3909B}"/>
              </a:ext>
            </a:extLst>
          </p:cNvPr>
          <p:cNvSpPr txBox="1"/>
          <p:nvPr/>
        </p:nvSpPr>
        <p:spPr>
          <a:xfrm>
            <a:off x="4038600" y="4782320"/>
            <a:ext cx="7644627" cy="13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By: Rowan Mohamed Naguib</a:t>
            </a:r>
          </a:p>
        </p:txBody>
      </p:sp>
    </p:spTree>
    <p:extLst>
      <p:ext uri="{BB962C8B-B14F-4D97-AF65-F5344CB8AC3E}">
        <p14:creationId xmlns:p14="http://schemas.microsoft.com/office/powerpoint/2010/main" val="4404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348499"/>
            <a:ext cx="10038015" cy="63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flowchart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flowchart">
            <a:extLst>
              <a:ext uri="{FF2B5EF4-FFF2-40B4-BE49-F238E27FC236}">
                <a16:creationId xmlns:a16="http://schemas.microsoft.com/office/drawing/2014/main" id="{DEACD9C7-42C2-F9F2-3010-FD803DD2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945" r="23960"/>
          <a:stretch/>
        </p:blipFill>
        <p:spPr>
          <a:xfrm>
            <a:off x="2923459" y="66674"/>
            <a:ext cx="6603832" cy="6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21" y="3044471"/>
            <a:ext cx="9147033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UVM 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Environment classes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b="0" dirty="0">
                <a:solidFill>
                  <a:schemeClr val="tx1"/>
                </a:solidFill>
              </a:rPr>
              <a:t>-&gt;</a:t>
            </a:r>
            <a:r>
              <a: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MY GITHUB LINK  TO CHECK OUTPUT </a:t>
            </a:r>
            <a:r>
              <a:rPr lang="en-US" sz="1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TRANSCIEPT, coverage closure  </a:t>
            </a:r>
            <a:r>
              <a: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EDA LINK TO RUN </a:t>
            </a:r>
            <a:r>
              <a:rPr lang="en-US" sz="1800" b="0" dirty="0">
                <a:solidFill>
                  <a:schemeClr val="tx1"/>
                </a:solidFill>
              </a:rPr>
              <a:t>THE CODE</a:t>
            </a:r>
            <a:br>
              <a:rPr lang="en-US" sz="1800" b="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800" b="0" dirty="0" smtClean="0">
                <a:solidFill>
                  <a:schemeClr val="tx1"/>
                </a:solidFill>
                <a:hlinkClick r:id="rId2"/>
              </a:rPr>
              <a:t>github.com/rowannaguib/UVM_ALU.git</a:t>
            </a:r>
            <a:r>
              <a:rPr lang="en-US" sz="1800" b="0" dirty="0" smtClean="0">
                <a:solidFill>
                  <a:schemeClr val="tx1"/>
                </a:solidFill>
              </a:rPr>
              <a:t/>
            </a:r>
            <a:br>
              <a:rPr lang="en-US" sz="1800" b="0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800" b="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800" b="0" dirty="0" smtClean="0">
                <a:solidFill>
                  <a:schemeClr val="tx1"/>
                </a:solidFill>
                <a:hlinkClick r:id="rId3"/>
              </a:rPr>
              <a:t>edaplayground.com/x/SFQD</a:t>
            </a:r>
            <a:r>
              <a:rPr lang="en-US" sz="1800" b="0" dirty="0" smtClean="0">
                <a:solidFill>
                  <a:schemeClr val="tx1"/>
                </a:solidFill>
              </a:rPr>
              <a:t/>
            </a:r>
            <a:br>
              <a:rPr lang="en-US" sz="1800" b="0" dirty="0" smtClean="0">
                <a:solidFill>
                  <a:schemeClr val="tx1"/>
                </a:solidFill>
              </a:rPr>
            </a:br>
            <a:endParaRPr lang="en-US" sz="18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20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6A9D-79BF-5D6C-A45C-FAA43EA0F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1557791"/>
            <a:ext cx="9144000" cy="2387600"/>
          </a:xfrm>
        </p:spPr>
        <p:txBody>
          <a:bodyPr/>
          <a:lstStyle/>
          <a:p>
            <a:r>
              <a:rPr lang="en-US" dirty="0"/>
              <a:t>THANK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6349-7224-9E55-6A01-7067C4F47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759" y="3630652"/>
            <a:ext cx="9144000" cy="1655762"/>
          </a:xfrm>
        </p:spPr>
        <p:txBody>
          <a:bodyPr/>
          <a:lstStyle/>
          <a:p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614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96672-8E65-7B8E-4048-2DAE288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7969-CC06-9FE0-3BC2-1132CBA6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ALU project flow</a:t>
            </a:r>
          </a:p>
          <a:p>
            <a:r>
              <a:rPr lang="en-US" dirty="0"/>
              <a:t>Verification Plan:</a:t>
            </a:r>
          </a:p>
          <a:p>
            <a:pPr lvl="1"/>
            <a:r>
              <a:rPr lang="en-US" dirty="0"/>
              <a:t>Design Requirements</a:t>
            </a:r>
          </a:p>
          <a:p>
            <a:pPr lvl="1"/>
            <a:r>
              <a:rPr lang="en-US" dirty="0"/>
              <a:t>Generation Requirements </a:t>
            </a:r>
          </a:p>
          <a:p>
            <a:pPr lvl="1"/>
            <a:r>
              <a:rPr lang="en-US" dirty="0"/>
              <a:t>Checking Requirements </a:t>
            </a:r>
          </a:p>
          <a:p>
            <a:pPr lvl="1"/>
            <a:r>
              <a:rPr lang="en-US" dirty="0"/>
              <a:t>Coverage Requirements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Design flow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54892" y="520608"/>
            <a:ext cx="12192000" cy="77577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ALU Project Workflow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97" name="AutoShape 12">
            <a:extLst>
              <a:ext uri="{FF2B5EF4-FFF2-40B4-BE49-F238E27FC236}">
                <a16:creationId xmlns:a16="http://schemas.microsoft.com/office/drawing/2014/main" id="{53CDD6DA-67A1-4B38-90BF-2FF8458D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552700"/>
            <a:ext cx="10506075" cy="2727292"/>
          </a:xfrm>
          <a:prstGeom prst="rightArrow">
            <a:avLst>
              <a:gd name="adj1" fmla="val 64144"/>
              <a:gd name="adj2" fmla="val 58161"/>
            </a:avLst>
          </a:prstGeom>
          <a:solidFill>
            <a:schemeClr val="accent5">
              <a:lumMod val="20000"/>
              <a:lumOff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98" name="Rounded Rectangle 2">
            <a:extLst>
              <a:ext uri="{FF2B5EF4-FFF2-40B4-BE49-F238E27FC236}">
                <a16:creationId xmlns:a16="http://schemas.microsoft.com/office/drawing/2014/main" id="{C811AD05-6790-41CD-BAA9-5CED20D22DEC}"/>
              </a:ext>
            </a:extLst>
          </p:cNvPr>
          <p:cNvSpPr/>
          <p:nvPr/>
        </p:nvSpPr>
        <p:spPr>
          <a:xfrm>
            <a:off x="2931651" y="3417600"/>
            <a:ext cx="1546564" cy="979221"/>
          </a:xfrm>
          <a:prstGeom prst="chevron">
            <a:avLst>
              <a:gd name="adj" fmla="val 25577"/>
            </a:avLst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99" name="Rounded Rectangle 3">
            <a:extLst>
              <a:ext uri="{FF2B5EF4-FFF2-40B4-BE49-F238E27FC236}">
                <a16:creationId xmlns:a16="http://schemas.microsoft.com/office/drawing/2014/main" id="{33C86EDA-AD92-45F3-9229-887A04F16668}"/>
              </a:ext>
            </a:extLst>
          </p:cNvPr>
          <p:cNvSpPr/>
          <p:nvPr/>
        </p:nvSpPr>
        <p:spPr>
          <a:xfrm>
            <a:off x="4543384" y="3429000"/>
            <a:ext cx="1375530" cy="967822"/>
          </a:xfrm>
          <a:prstGeom prst="chevron">
            <a:avLst>
              <a:gd name="adj" fmla="val 27152"/>
            </a:avLst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0" name="Rounded Rectangle 4">
            <a:extLst>
              <a:ext uri="{FF2B5EF4-FFF2-40B4-BE49-F238E27FC236}">
                <a16:creationId xmlns:a16="http://schemas.microsoft.com/office/drawing/2014/main" id="{1C7B2CCF-BE66-439D-89A8-17A124FA09BF}"/>
              </a:ext>
            </a:extLst>
          </p:cNvPr>
          <p:cNvSpPr/>
          <p:nvPr/>
        </p:nvSpPr>
        <p:spPr>
          <a:xfrm>
            <a:off x="5965636" y="3417599"/>
            <a:ext cx="1748151" cy="979221"/>
          </a:xfrm>
          <a:prstGeom prst="chevron">
            <a:avLst>
              <a:gd name="adj" fmla="val 27152"/>
            </a:avLst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1" name="Rounded Rectangle 5">
            <a:extLst>
              <a:ext uri="{FF2B5EF4-FFF2-40B4-BE49-F238E27FC236}">
                <a16:creationId xmlns:a16="http://schemas.microsoft.com/office/drawing/2014/main" id="{85707907-1949-4A70-8864-7BBF359861BB}"/>
              </a:ext>
            </a:extLst>
          </p:cNvPr>
          <p:cNvSpPr/>
          <p:nvPr/>
        </p:nvSpPr>
        <p:spPr>
          <a:xfrm>
            <a:off x="1069594" y="3417600"/>
            <a:ext cx="1618898" cy="979221"/>
          </a:xfrm>
          <a:prstGeom prst="chevron">
            <a:avLst>
              <a:gd name="adj" fmla="val 27152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02" name="Group 7">
            <a:extLst>
              <a:ext uri="{FF2B5EF4-FFF2-40B4-BE49-F238E27FC236}">
                <a16:creationId xmlns:a16="http://schemas.microsoft.com/office/drawing/2014/main" id="{3C333EDF-D214-4E42-806F-B2DB5B8CE4D8}"/>
              </a:ext>
            </a:extLst>
          </p:cNvPr>
          <p:cNvGrpSpPr/>
          <p:nvPr/>
        </p:nvGrpSpPr>
        <p:grpSpPr>
          <a:xfrm>
            <a:off x="1329491" y="3495841"/>
            <a:ext cx="1279840" cy="822737"/>
            <a:chOff x="3233964" y="1954419"/>
            <a:chExt cx="1400519" cy="822737"/>
          </a:xfrm>
        </p:grpSpPr>
        <p:sp>
          <p:nvSpPr>
            <p:cNvPr id="2603" name="TextBox 2602">
              <a:extLst>
                <a:ext uri="{FF2B5EF4-FFF2-40B4-BE49-F238E27FC236}">
                  <a16:creationId xmlns:a16="http://schemas.microsoft.com/office/drawing/2014/main" id="{D1BDA95F-7EE9-4070-9972-A1A3D67B52E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4" name="TextBox 2603">
              <a:extLst>
                <a:ext uri="{FF2B5EF4-FFF2-40B4-BE49-F238E27FC236}">
                  <a16:creationId xmlns:a16="http://schemas.microsoft.com/office/drawing/2014/main" id="{AFF7443A-E2D0-432E-A6F5-ACE8643B68EC}"/>
                </a:ext>
              </a:extLst>
            </p:cNvPr>
            <p:cNvSpPr txBox="1"/>
            <p:nvPr/>
          </p:nvSpPr>
          <p:spPr>
            <a:xfrm>
              <a:off x="3233964" y="213082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Understanding the design specs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5" name="Group 10">
            <a:extLst>
              <a:ext uri="{FF2B5EF4-FFF2-40B4-BE49-F238E27FC236}">
                <a16:creationId xmlns:a16="http://schemas.microsoft.com/office/drawing/2014/main" id="{E03CAC9A-CD78-4EFC-B9C4-C3531E40CF86}"/>
              </a:ext>
            </a:extLst>
          </p:cNvPr>
          <p:cNvGrpSpPr/>
          <p:nvPr/>
        </p:nvGrpSpPr>
        <p:grpSpPr>
          <a:xfrm>
            <a:off x="3087855" y="3526023"/>
            <a:ext cx="1279840" cy="730405"/>
            <a:chOff x="3233964" y="1954419"/>
            <a:chExt cx="1400519" cy="730405"/>
          </a:xfrm>
        </p:grpSpPr>
        <p:sp>
          <p:nvSpPr>
            <p:cNvPr id="2606" name="TextBox 2605">
              <a:extLst>
                <a:ext uri="{FF2B5EF4-FFF2-40B4-BE49-F238E27FC236}">
                  <a16:creationId xmlns:a16="http://schemas.microsoft.com/office/drawing/2014/main" id="{E36988A5-126E-4284-8E54-0479ABA740C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57778F7D-DC89-4526-86C3-1754AF97FFAF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Making the verification plan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8" name="Group 13">
            <a:extLst>
              <a:ext uri="{FF2B5EF4-FFF2-40B4-BE49-F238E27FC236}">
                <a16:creationId xmlns:a16="http://schemas.microsoft.com/office/drawing/2014/main" id="{40EBC53D-4E16-4045-ADAC-0935B82FDBC5}"/>
              </a:ext>
            </a:extLst>
          </p:cNvPr>
          <p:cNvGrpSpPr/>
          <p:nvPr/>
        </p:nvGrpSpPr>
        <p:grpSpPr>
          <a:xfrm>
            <a:off x="4598225" y="3449674"/>
            <a:ext cx="1279840" cy="915071"/>
            <a:chOff x="3233964" y="1954419"/>
            <a:chExt cx="1400519" cy="915071"/>
          </a:xfrm>
        </p:grpSpPr>
        <p:sp>
          <p:nvSpPr>
            <p:cNvPr id="2609" name="TextBox 2608">
              <a:extLst>
                <a:ext uri="{FF2B5EF4-FFF2-40B4-BE49-F238E27FC236}">
                  <a16:creationId xmlns:a16="http://schemas.microsoft.com/office/drawing/2014/main" id="{0AF77141-C11D-41CB-B846-CFD1494E5B6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0" name="TextBox 2609">
              <a:extLst>
                <a:ext uri="{FF2B5EF4-FFF2-40B4-BE49-F238E27FC236}">
                  <a16:creationId xmlns:a16="http://schemas.microsoft.com/office/drawing/2014/main" id="{6C3BAC85-B174-4CB3-AF9E-DF608C9FBB00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UVM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environment architecting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1" name="Group 16">
            <a:extLst>
              <a:ext uri="{FF2B5EF4-FFF2-40B4-BE49-F238E27FC236}">
                <a16:creationId xmlns:a16="http://schemas.microsoft.com/office/drawing/2014/main" id="{A6DE1FAF-9F3E-46D2-891C-E49F1B2E9ED4}"/>
              </a:ext>
            </a:extLst>
          </p:cNvPr>
          <p:cNvGrpSpPr/>
          <p:nvPr/>
        </p:nvGrpSpPr>
        <p:grpSpPr>
          <a:xfrm>
            <a:off x="6130241" y="3449673"/>
            <a:ext cx="1442868" cy="829732"/>
            <a:chOff x="3365913" y="1954419"/>
            <a:chExt cx="1578919" cy="829732"/>
          </a:xfrm>
        </p:grpSpPr>
        <p:sp>
          <p:nvSpPr>
            <p:cNvPr id="2612" name="TextBox 2611">
              <a:extLst>
                <a:ext uri="{FF2B5EF4-FFF2-40B4-BE49-F238E27FC236}">
                  <a16:creationId xmlns:a16="http://schemas.microsoft.com/office/drawing/2014/main" id="{557EB0B9-A1A1-4FD6-BA4A-1DF5DB0264AA}"/>
                </a:ext>
              </a:extLst>
            </p:cNvPr>
            <p:cNvSpPr txBox="1"/>
            <p:nvPr/>
          </p:nvSpPr>
          <p:spPr>
            <a:xfrm>
              <a:off x="3365913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3" name="TextBox 2612">
              <a:extLst>
                <a:ext uri="{FF2B5EF4-FFF2-40B4-BE49-F238E27FC236}">
                  <a16:creationId xmlns:a16="http://schemas.microsoft.com/office/drawing/2014/main" id="{70CE58F1-082E-4E92-A7B4-6D9A9C3D59E8}"/>
                </a:ext>
              </a:extLst>
            </p:cNvPr>
            <p:cNvSpPr txBox="1"/>
            <p:nvPr/>
          </p:nvSpPr>
          <p:spPr>
            <a:xfrm>
              <a:off x="3417041" y="2137820"/>
              <a:ext cx="1527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 of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UVM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72354C6-35F1-769F-6C5E-C6DDA3C5F60C}"/>
              </a:ext>
            </a:extLst>
          </p:cNvPr>
          <p:cNvSpPr/>
          <p:nvPr/>
        </p:nvSpPr>
        <p:spPr>
          <a:xfrm>
            <a:off x="7755359" y="3414446"/>
            <a:ext cx="1618898" cy="979221"/>
          </a:xfrm>
          <a:prstGeom prst="chevron">
            <a:avLst>
              <a:gd name="adj" fmla="val 27152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80E7B9E-29F6-8C48-C58E-38548EE43DA3}"/>
              </a:ext>
            </a:extLst>
          </p:cNvPr>
          <p:cNvGrpSpPr/>
          <p:nvPr/>
        </p:nvGrpSpPr>
        <p:grpSpPr>
          <a:xfrm>
            <a:off x="7924888" y="3526023"/>
            <a:ext cx="1301420" cy="661048"/>
            <a:chOff x="3233964" y="1954419"/>
            <a:chExt cx="1424134" cy="6610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3DD7FB-D8B0-501B-74D5-B373EDCBDB7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E729BE-81BD-0CA0-D9C0-C9545819AF41}"/>
                </a:ext>
              </a:extLst>
            </p:cNvPr>
            <p:cNvSpPr txBox="1"/>
            <p:nvPr/>
          </p:nvSpPr>
          <p:spPr>
            <a:xfrm>
              <a:off x="3257579" y="2153802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 Results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 Plan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62334-D7B9-7B85-C00D-206E9148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55" y="352649"/>
            <a:ext cx="8314463" cy="615270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AA0E0-847A-6756-2354-45FB0C6F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434824"/>
            <a:ext cx="9417531" cy="60507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586FE-4A5C-1695-8E55-1233CEA3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25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1AABB-82E6-6AC1-4E28-135A4A69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1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Söhne</vt:lpstr>
      <vt:lpstr>Office Theme</vt:lpstr>
      <vt:lpstr>Verification of ALU using UVM</vt:lpstr>
      <vt:lpstr>AGENDA</vt:lpstr>
      <vt:lpstr>ALU Project Workflow</vt:lpstr>
      <vt:lpstr>Verification Plan</vt:lpstr>
      <vt:lpstr>PowerPoint Presentation</vt:lpstr>
      <vt:lpstr>PowerPoint Presentation</vt:lpstr>
      <vt:lpstr>PowerPoint Presentation</vt:lpstr>
      <vt:lpstr>PowerPoint Presentation</vt:lpstr>
      <vt:lpstr>Architecture</vt:lpstr>
      <vt:lpstr>PowerPoint Presentation</vt:lpstr>
      <vt:lpstr>Design flowchart</vt:lpstr>
      <vt:lpstr>PowerPoint Presentation</vt:lpstr>
      <vt:lpstr>UVM Environment classes -&gt;CHECK MY GITHUB LINK  TO CHECK OUTPUT TRANSCIEPT, coverage closure  &amp; EDA LINK TO RUN THE CODE https://github.com/rowannaguib/UVM_ALU.git https://edaplayground.com/x/SFQD </vt:lpstr>
      <vt:lpstr>THANK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ALU</dc:title>
  <dc:creator>Omnia Mohamed</dc:creator>
  <cp:lastModifiedBy>compu city</cp:lastModifiedBy>
  <cp:revision>24</cp:revision>
  <dcterms:created xsi:type="dcterms:W3CDTF">2023-12-08T00:25:58Z</dcterms:created>
  <dcterms:modified xsi:type="dcterms:W3CDTF">2024-04-05T21:37:33Z</dcterms:modified>
</cp:coreProperties>
</file>