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a572cc417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a572cc417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a572cc417_12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a572cc417_12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a572cc417_12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a572cc417_12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a572cc417_12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a572cc417_12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a572cc417_12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a572cc417_12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a572cc417_12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a572cc417_12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a572cc417_12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a572cc417_12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/>
              <a:t>Block diagram for both systems  + introduce the problem + our initial observations in the time and frequency domain via Matlab analysis.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/>
              <a:t>Reference to professor Peach and Benny Hill (computer expert -&gt;traffic jam for robbery)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a572cc417_12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a572cc417_12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a572cc417_12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a572cc417_12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a572cc417_12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a572cc417_12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a572cc417_12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a572cc417_12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a572cc417_1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a572cc417_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a572cc417_12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a572cc417_12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6" name="Google Shape;7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330200" y="681038"/>
            <a:ext cx="8490000" cy="9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330200" y="2031206"/>
            <a:ext cx="8490000" cy="25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7812087" y="4752975"/>
            <a:ext cx="1008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11717" y="880318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057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21067" y="880318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7800" y="10012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6"/>
          <p:cNvSpPr txBox="1"/>
          <p:nvPr/>
        </p:nvSpPr>
        <p:spPr>
          <a:xfrm>
            <a:off x="858425" y="1567550"/>
            <a:ext cx="6839400" cy="27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1" name="Google Shape;51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8" name="Google Shape;58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 sz="2400">
                <a:latin typeface="Lato"/>
                <a:ea typeface="Lato"/>
                <a:cs typeface="Lato"/>
                <a:sym typeface="Lato"/>
              </a:rPr>
              <a:t>Real Time Audio  Descrambler</a:t>
            </a:r>
            <a:endParaRPr b="0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450" y="2445950"/>
            <a:ext cx="81939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Matthew Tam, Muhammad Bin Amir, Minh Nguyen Nhat, Tea Stoilkovska &amp; Rowan Shah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845400" y="2896575"/>
            <a:ext cx="4263600" cy="18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Outline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88900" lvl="0" marL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/>
              <a:t>Introducing the problem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88900" lvl="0" marL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/>
              <a:t>Digital Solution </a:t>
            </a:r>
            <a:endParaRPr/>
          </a:p>
          <a:p>
            <a:pPr indent="-88900" lvl="0" marL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/>
              <a:t>Analogue Solution </a:t>
            </a:r>
            <a:endParaRPr/>
          </a:p>
          <a:p>
            <a:pPr indent="-88900" lvl="0" marL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/>
              <a:t>Conclusion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729450" y="967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Stages of Analogue Solution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Pass Filter 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668" y="1992925"/>
            <a:ext cx="3622407" cy="24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729450" y="94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Final Stages of Analogue Solution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Amplifier 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727650" y="1981325"/>
            <a:ext cx="7688700" cy="27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Very low output current from MSP432 </a:t>
            </a:r>
            <a:endParaRPr sz="1400">
              <a:solidFill>
                <a:srgbClr val="000000"/>
              </a:solidFill>
            </a:endParaRPr>
          </a:p>
          <a:p>
            <a:pPr indent="-2222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Due to many resistors from R-2R</a:t>
            </a:r>
            <a:endParaRPr sz="1400">
              <a:solidFill>
                <a:srgbClr val="000000"/>
              </a:solidFill>
            </a:endParaRPr>
          </a:p>
          <a:p>
            <a:pPr indent="-2222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not large enough to drive the loudspeaker</a:t>
            </a:r>
            <a:endParaRPr sz="1400">
              <a:solidFill>
                <a:srgbClr val="000000"/>
              </a:solidFill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AB amplifier built (power amplifier) 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175" y="2025850"/>
            <a:ext cx="4590025" cy="29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727650" y="97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729450" y="1656375"/>
            <a:ext cx="7688700" cy="30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Analogue: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 ideal properties of the circuit (in contrast to Multisim based circuit)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Gain losses as we implemented stages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Capacitor coupling! (higher values than simulation)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DC biasing needed to be accurate to feed in the correct range of Voltage values to be read by the MSP432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Very low current from the output stage of the DAC (in the range of microamps)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727650" y="9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667375" y="17994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 / best solution to date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Advantages and disadvantages of one solution over the other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Could have used AB power amplifier instead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59250" y="987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522975"/>
            <a:ext cx="7688700" cy="3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General Block Diagram 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13591"/>
          <a:stretch/>
        </p:blipFill>
        <p:spPr>
          <a:xfrm>
            <a:off x="238150" y="1877150"/>
            <a:ext cx="8564949" cy="145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132775" y="3455775"/>
            <a:ext cx="7688700" cy="3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SHOW GRAPH (....) Original frequency spectrum &amp; Scrambled frequency spectrum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2226" y="2827550"/>
            <a:ext cx="2615400" cy="19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057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7650" y="1647750"/>
            <a:ext cx="7688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1162625" y="4123000"/>
            <a:ext cx="55350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200"/>
              <a:t>Figure 1: Complete Multisim model of the circuit used 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13" y="1776100"/>
            <a:ext cx="8566174" cy="23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977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Solution 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7650" y="1554075"/>
            <a:ext cx="7688700" cy="27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 approach used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distinct stages: ADC – Filtering – DAC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DC biasing before ADC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ADC software based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Filtering done through ‘fdatool’ Matlab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Matlab code → C code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 (R-2R)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977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DC Biasing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1512225"/>
            <a:ext cx="5694600" cy="28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 ADC is implemented we introduce a DC offset circuit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MSP432 cannot read negative voltages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Shifted the signal ~0.6V upwards in the time domain.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Entire signal only positive.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6424075" y="4094500"/>
            <a:ext cx="22965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/>
              <a:t>Figure 2: </a:t>
            </a:r>
            <a:r>
              <a:rPr b="0" i="0" lang="en" u="none" cap="none" strike="noStrike">
                <a:latin typeface="Arial"/>
                <a:ea typeface="Arial"/>
                <a:cs typeface="Arial"/>
                <a:sym typeface="Arial"/>
              </a:rPr>
              <a:t>Simple </a:t>
            </a:r>
            <a:r>
              <a:rPr b="0" i="0" lang="en" u="none" cap="none" strike="noStrike">
                <a:latin typeface="Arial"/>
                <a:ea typeface="Arial"/>
                <a:cs typeface="Arial"/>
                <a:sym typeface="Arial"/>
              </a:rPr>
              <a:t>biasing</a:t>
            </a:r>
            <a:r>
              <a:rPr b="0" i="0" lang="en" u="none" cap="none" strike="noStrike">
                <a:latin typeface="Arial"/>
                <a:ea typeface="Arial"/>
                <a:cs typeface="Arial"/>
                <a:sym typeface="Arial"/>
              </a:rPr>
              <a:t> circuit to give the output from 0 to ~1.2V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9900" y="977028"/>
            <a:ext cx="1174750" cy="29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7650" y="972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Analog to Digital Conversion 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363500" y="1779053"/>
            <a:ext cx="1866900" cy="97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E8D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/>
              <a:t>Sys_Tick Interrupt function runs every time counter reaches 960</a:t>
            </a:r>
            <a:endParaRPr sz="1200"/>
          </a:p>
        </p:txBody>
      </p:sp>
      <p:sp>
        <p:nvSpPr>
          <p:cNvPr id="131" name="Google Shape;131;p19"/>
          <p:cNvSpPr txBox="1"/>
          <p:nvPr/>
        </p:nvSpPr>
        <p:spPr>
          <a:xfrm>
            <a:off x="2566949" y="1776671"/>
            <a:ext cx="1865400" cy="97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Pin P5_0 reads analogue value from input circuit</a:t>
            </a:r>
            <a:endParaRPr b="0" i="0" sz="1200" u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4752938" y="1786196"/>
            <a:ext cx="1865400" cy="97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E8D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Analogue signal mapped to 10-bit  digital value</a:t>
            </a:r>
            <a:endParaRPr b="0" i="0" sz="1200" u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6951625" y="1776678"/>
            <a:ext cx="1865400" cy="1674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E8D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10-bit digital value changed to 8-bit digital signal for outputs</a:t>
            </a:r>
            <a:endParaRPr b="0" i="0" sz="1200" u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19"/>
          <p:cNvCxnSpPr/>
          <p:nvPr/>
        </p:nvCxnSpPr>
        <p:spPr>
          <a:xfrm flipH="1" rot="10800000">
            <a:off x="2230399" y="2262428"/>
            <a:ext cx="336600" cy="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5" name="Google Shape;135;p19"/>
          <p:cNvCxnSpPr/>
          <p:nvPr/>
        </p:nvCxnSpPr>
        <p:spPr>
          <a:xfrm flipH="1" rot="10800000">
            <a:off x="4430675" y="2271953"/>
            <a:ext cx="338100" cy="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6" name="Google Shape;136;p19"/>
          <p:cNvCxnSpPr/>
          <p:nvPr/>
        </p:nvCxnSpPr>
        <p:spPr>
          <a:xfrm flipH="1" rot="10800000">
            <a:off x="6615074" y="2260046"/>
            <a:ext cx="336600" cy="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7884324" y="3451272"/>
            <a:ext cx="0" cy="377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727650" y="954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771775" y="1559550"/>
            <a:ext cx="7688700" cy="26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Butterworth 2nd order digital filter in MATLAB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Attained coefficients using ‘fdatool’ on Matlab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the coefficients into Main.C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the difference function in Main.C inside function bandstop(float input)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 is essential to remove 8kHz tone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729450" y="1057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Descrambling- Spectral Reversal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signal has been filtered, multiply by 7kHz sinusoidal waveform to modulate the waveform- essentially “mirroring” the signal in the frequency spectrum.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spectral reversal obtains upper and lower sidebands. We want the lower sideband spectrally reversed  signal. The upper sideband will be removed in a low pass analogue filter at a later stage.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create array of the 7kHz signal over 7 cycles to match the 50kHz frequency at which the sys_tick interrupt executes. There are 50 samples of the sine wave created in this array.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Array iterated through and the sample multiplied with the corresponding input signal at that time.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729450" y="1004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to Analog Conversion - </a:t>
            </a:r>
            <a:r>
              <a:rPr lang="en"/>
              <a:t>R-2R Ladder </a:t>
            </a:r>
            <a:r>
              <a:rPr lang="en"/>
              <a:t> 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925" y="1667125"/>
            <a:ext cx="4200429" cy="29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