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ibre Franklin"/>
      <p:regular r:id="rId32"/>
      <p:bold r:id="rId33"/>
      <p:italic r:id="rId34"/>
      <p:boldItalic r:id="rId35"/>
    </p:embeddedFont>
    <p:embeddedFont>
      <p:font typeface="Playfair Display"/>
      <p:regular r:id="rId36"/>
      <p:bold r:id="rId37"/>
      <p:italic r:id="rId38"/>
      <p:boldItalic r:id="rId39"/>
    </p:embeddedFont>
    <p:embeddedFont>
      <p:font typeface="Work Sans"/>
      <p:regular r:id="rId40"/>
      <p:bold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WorkSans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5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8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regular.fntdata"/><Relationship Id="rId17" Type="http://schemas.openxmlformats.org/officeDocument/2006/relationships/slide" Target="slides/slide12.xml"/><Relationship Id="rId39" Type="http://schemas.openxmlformats.org/officeDocument/2006/relationships/font" Target="fonts/PlayfairDisplay-boldItalic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e4406b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e4406b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e4406b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e4406b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e4406b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e4406b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e4406b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e4406b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de4406b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de4406b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de4406bc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de4406bc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e4406bc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e4406bc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e4406bc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e4406bc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e4406bc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e4406bc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e4406b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e4406b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e4406b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e4406b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e4406bc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e4406bc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e4406bc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e4406bc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e4406bc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e4406bc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e4406bc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e4406bc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e4406bc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e4406bc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e4406b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de4406b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e4406b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e4406b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e4406b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e4406b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de4406bc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de4406bc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e4406b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e4406b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853540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853540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e4406b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e4406b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e4406b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e4406b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de4406b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de4406b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inket.io/sign-u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Beginners’ Python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61150" y="2880625"/>
            <a:ext cx="1421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Day 1</a:t>
            </a:r>
            <a:endParaRPr sz="3600">
              <a:solidFill>
                <a:schemeClr val="accent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Beginners’ Python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861150" y="2880625"/>
            <a:ext cx="14628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Day 2</a:t>
            </a:r>
            <a:endParaRPr sz="3600">
              <a:solidFill>
                <a:schemeClr val="accent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… 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… 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Games!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Game: Guess My Number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Beginners’ Python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3861150" y="2880625"/>
            <a:ext cx="1469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Day 3</a:t>
            </a:r>
            <a:endParaRPr sz="3600">
              <a:solidFill>
                <a:schemeClr val="accent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45525" y="305400"/>
            <a:ext cx="5261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Playfair Display"/>
                <a:ea typeface="Playfair Display"/>
                <a:cs typeface="Playfair Display"/>
                <a:sym typeface="Playfair Display"/>
              </a:rPr>
              <a:t>PROGRAMMING</a:t>
            </a:r>
            <a:endParaRPr b="1"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850" y="1311900"/>
            <a:ext cx="59055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Modules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Game: Turtle Run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Own Game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Work Sans"/>
                <a:ea typeface="Work Sans"/>
                <a:cs typeface="Work Sans"/>
                <a:sym typeface="Work Sans"/>
              </a:rPr>
              <a:t>What is Programming?</a:t>
            </a:r>
            <a:endParaRPr b="1" sz="3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4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Libre Franklin"/>
              <a:buChar char="●"/>
            </a:pPr>
            <a:r>
              <a:rPr lang="en" sz="3000">
                <a:latin typeface="Libre Franklin"/>
                <a:ea typeface="Libre Franklin"/>
                <a:cs typeface="Libre Franklin"/>
                <a:sym typeface="Libre Franklin"/>
              </a:rPr>
              <a:t>Talk to your computer</a:t>
            </a:r>
            <a:endParaRPr sz="3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975" y="1152475"/>
            <a:ext cx="4737802" cy="31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180525" y="4379950"/>
            <a:ext cx="3956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Man having a conversation with his computer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9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Work Sans"/>
                <a:ea typeface="Work Sans"/>
                <a:cs typeface="Work Sans"/>
                <a:sym typeface="Work Sans"/>
              </a:rPr>
              <a:t>Programming Languages</a:t>
            </a:r>
            <a:endParaRPr b="1" sz="32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1825" y="1810050"/>
            <a:ext cx="57204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1148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</a:t>
            </a:r>
            <a:r>
              <a:rPr lang="en" sz="2400"/>
              <a:t>ifferent ways to talk to the computer</a:t>
            </a:r>
            <a:endParaRPr sz="2400"/>
          </a:p>
          <a:p>
            <a:pPr indent="-381000" lvl="0" marL="41148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Computers can understand all programming languages!</a:t>
            </a:r>
            <a:endParaRPr sz="2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425" y="1117525"/>
            <a:ext cx="4660174" cy="31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24" y="1313825"/>
            <a:ext cx="6825549" cy="48292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Python!</a:t>
            </a:r>
            <a:endParaRPr b="1" sz="36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17350" y="144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 language we’ll be using</a:t>
            </a:r>
            <a:endParaRPr sz="2800"/>
          </a:p>
          <a:p>
            <a: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Perfect language for beginners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set up Trinket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https://trinket.io/sign-up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Sign in with (???)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Work Sans"/>
                <a:ea typeface="Work Sans"/>
                <a:cs typeface="Work Sans"/>
                <a:sym typeface="Work Sans"/>
              </a:rPr>
              <a:t>Using Python</a:t>
            </a:r>
            <a:endParaRPr b="1" sz="3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7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First up: </a:t>
            </a:r>
            <a:r>
              <a:rPr b="1" lang="en" sz="3200"/>
              <a:t>functions</a:t>
            </a:r>
            <a:endParaRPr b="1" sz="32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-431800" lvl="0" marL="457200">
              <a:spcBef>
                <a:spcPts val="16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Our first function: </a:t>
            </a:r>
            <a:r>
              <a:rPr b="1" lang="en" sz="3200"/>
              <a:t>print()</a:t>
            </a:r>
            <a:endParaRPr sz="32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17613" y="1866500"/>
            <a:ext cx="28289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Work Sans"/>
                <a:ea typeface="Work Sans"/>
                <a:cs typeface="Work Sans"/>
                <a:sym typeface="Work Sans"/>
              </a:rPr>
              <a:t>Hello World</a:t>
            </a:r>
            <a:endParaRPr b="1" sz="3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14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 sz="3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World!"</a:t>
            </a:r>
            <a:r>
              <a:rPr lang="en" sz="3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350" y="2512750"/>
            <a:ext cx="2089325" cy="20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7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Work Sans"/>
                <a:ea typeface="Work Sans"/>
                <a:cs typeface="Work Sans"/>
                <a:sym typeface="Work Sans"/>
              </a:rPr>
              <a:t>Talking to the User</a:t>
            </a:r>
            <a:endParaRPr b="1" sz="3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favorite_number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raw_input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"What's your favorite number? "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"I like "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favorite_number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too!"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