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10A203A-0CBD-46D3-BA8C-FB023D1CD40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Open Sans"/>
              </a:rPr>
              <a:t>L&amp;M Blockchain Presentation</a:t>
            </a:r>
            <a:endParaRPr b="0" lang="en-US" sz="4400" spc="-1" strike="noStrike">
              <a:latin typeface="Open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078720" y="1589400"/>
            <a:ext cx="3925080" cy="25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Overview of Frameworks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Vendor Interaction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Tokenization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Sensitive Information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Feedback from Interviewees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About IBM Food Trust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2019-03-22T08:31:18Z</dcterms:created>
  <dc:creator/>
  <dc:description/>
  <dc:language>en-US</dc:language>
  <cp:lastModifiedBy/>
  <dcterms:modified xsi:type="dcterms:W3CDTF">2019-03-22T08:38:52Z</dcterms:modified>
  <cp:revision>6</cp:revision>
  <dc:subject/>
  <dc:title/>
</cp:coreProperties>
</file>