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29298A7B71304A87D39543911CF003" ma:contentTypeVersion="11" ma:contentTypeDescription="Create a new document." ma:contentTypeScope="" ma:versionID="a281e2e26299277c12242b62648bc4e0">
  <xsd:schema xmlns:xsd="http://www.w3.org/2001/XMLSchema" xmlns:xs="http://www.w3.org/2001/XMLSchema" xmlns:p="http://schemas.microsoft.com/office/2006/metadata/properties" xmlns:ns2="605ec3e6-0e55-45e9-bbad-c1aee0bb9be0" xmlns:ns3="77486928-0da9-44b7-8077-6a8de49b772f" targetNamespace="http://schemas.microsoft.com/office/2006/metadata/properties" ma:root="true" ma:fieldsID="e5234ba460f27cf38e5a9fca9dcdaa43" ns2:_="" ns3:_="">
    <xsd:import namespace="605ec3e6-0e55-45e9-bbad-c1aee0bb9be0"/>
    <xsd:import namespace="77486928-0da9-44b7-8077-6a8de49b77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5ec3e6-0e55-45e9-bbad-c1aee0bb9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0635ccc-b02a-4d30-ada7-5ff52beaed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86928-0da9-44b7-8077-6a8de49b772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2a219a7-cc7e-46d3-a95c-ecceb53cc684}" ma:internalName="TaxCatchAll" ma:showField="CatchAllData" ma:web="77486928-0da9-44b7-8077-6a8de49b77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05ec3e6-0e55-45e9-bbad-c1aee0bb9be0">
      <Terms xmlns="http://schemas.microsoft.com/office/infopath/2007/PartnerControls"/>
    </lcf76f155ced4ddcb4097134ff3c332f>
    <TaxCatchAll xmlns="77486928-0da9-44b7-8077-6a8de49b772f" xsi:nil="true"/>
  </documentManagement>
</p:properties>
</file>

<file path=customXml/itemProps1.xml><?xml version="1.0" encoding="utf-8"?>
<ds:datastoreItem xmlns:ds="http://schemas.openxmlformats.org/officeDocument/2006/customXml" ds:itemID="{6A650203-0FE7-4D25-A904-ACAB539E30B7}"/>
</file>

<file path=customXml/itemProps2.xml><?xml version="1.0" encoding="utf-8"?>
<ds:datastoreItem xmlns:ds="http://schemas.openxmlformats.org/officeDocument/2006/customXml" ds:itemID="{25CBA162-64F6-4095-8DC8-E354B5F16BEA}"/>
</file>

<file path=customXml/itemProps3.xml><?xml version="1.0" encoding="utf-8"?>
<ds:datastoreItem xmlns:ds="http://schemas.openxmlformats.org/officeDocument/2006/customXml" ds:itemID="{45F595FA-629A-4ED8-BB03-418D30CB67F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2024-11-05T19:43:28Z</dcterms:created>
  <dcterms:modified xsi:type="dcterms:W3CDTF">2024-11-05T19:43:30Z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0x0101004629298A7B71304A87D39543911CF003</vt:lpwstr>
  </property>
</Properties>
</file>