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819" r:id="rId2"/>
    <p:sldId id="1803" r:id="rId3"/>
    <p:sldId id="1818" r:id="rId4"/>
    <p:sldId id="1804" r:id="rId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1276" autoAdjust="0"/>
  </p:normalViewPr>
  <p:slideViewPr>
    <p:cSldViewPr snapToGrid="0">
      <p:cViewPr varScale="1">
        <p:scale>
          <a:sx n="140" d="100"/>
          <a:sy n="140" d="100"/>
        </p:scale>
        <p:origin x="31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F37-E19A-480B-90DC-577B629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necessary for </a:t>
            </a:r>
            <a:r>
              <a:rPr lang="en-US" dirty="0" err="1"/>
              <a:t>utrb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35E2-5147-4183-954C-01D5E70B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49504"/>
            <a:ext cx="8864600" cy="3818430"/>
          </a:xfrm>
        </p:spPr>
        <p:txBody>
          <a:bodyPr>
            <a:normAutofit/>
          </a:bodyPr>
          <a:lstStyle/>
          <a:p>
            <a:r>
              <a:rPr lang="en-US" sz="2200" dirty="0"/>
              <a:t>Exercise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Try to implement P assuming </a:t>
            </a:r>
            <a:r>
              <a:rPr lang="en-US" sz="2200" dirty="0" err="1"/>
              <a:t>utrb</a:t>
            </a:r>
            <a:r>
              <a:rPr lang="en-US" sz="2200" dirty="0"/>
              <a:t> (and perfect 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914-C0BA-4BA6-89BD-61BE344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DD09-8433-401D-865A-3E1A4D41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90000"/>
              </a:lnSpc>
              <a:buSzPct val="90000"/>
              <a:buNone/>
            </a:pPr>
            <a:r>
              <a:rPr lang="fr-CH" altLang="en-US" dirty="0">
                <a:ea typeface="ＭＳ Ｐゴシック" panose="020B0600070205080204" pitchFamily="34" charset="-128"/>
              </a:rPr>
              <a:t>we assume that every process pi can use an infinite number of instances of TRB where pi is the sender src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endParaRPr lang="fr-CH" altLang="en-US" sz="20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fr-CH" altLang="en-US" sz="2000" b="1" dirty="0">
                <a:ea typeface="ＭＳ Ｐゴシック" panose="020B0600070205080204" pitchFamily="34" charset="-128"/>
              </a:rPr>
              <a:t>while </a:t>
            </a:r>
            <a:r>
              <a:rPr lang="fr-CH" altLang="en-US" sz="2000" dirty="0">
                <a:ea typeface="ＭＳ Ｐゴシック" panose="020B0600070205080204" pitchFamily="34" charset="-128"/>
              </a:rPr>
              <a:t>(true)</a:t>
            </a:r>
            <a:r>
              <a:rPr lang="fr-CH" altLang="en-US" sz="2000" b="1" dirty="0">
                <a:ea typeface="ＭＳ Ｐゴシック" panose="020B0600070205080204" pitchFamily="34" charset="-128"/>
              </a:rPr>
              <a:t> do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fr-CH" altLang="en-US" sz="2000" dirty="0">
                <a:ea typeface="ＭＳ Ｐゴシック" panose="020B0600070205080204" pitchFamily="34" charset="-128"/>
              </a:rPr>
              <a:t>	 k++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fr-CH" altLang="en-US" sz="2000" dirty="0">
                <a:ea typeface="ＭＳ Ｐゴシック" panose="020B0600070205080204" pitchFamily="34" charset="-128"/>
              </a:rPr>
              <a:t>	 </a:t>
            </a:r>
            <a:r>
              <a:rPr lang="fr-CH" altLang="en-US" sz="2000" b="1" dirty="0">
                <a:ea typeface="ＭＳ Ｐゴシック" panose="020B0600070205080204" pitchFamily="34" charset="-128"/>
              </a:rPr>
              <a:t>trigger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 </a:t>
            </a:r>
            <a:r>
              <a:rPr lang="en-US" sz="2000" dirty="0"/>
              <a:t>utrb, Broadcast |</a:t>
            </a:r>
            <a:r>
              <a:rPr lang="fr-CH" altLang="en-US" sz="2000" dirty="0">
                <a:ea typeface="ＭＳ Ｐゴシック" panose="020B0600070205080204" pitchFamily="34" charset="-128"/>
              </a:rPr>
              <a:t> k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&gt;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end loop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endParaRPr lang="en-US" altLang="en-US" sz="2000" b="1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upon event &lt;</a:t>
            </a:r>
            <a:r>
              <a:rPr lang="en-US" sz="2000" dirty="0"/>
              <a:t> utrb, Deliver</a:t>
            </a:r>
            <a:r>
              <a:rPr lang="fr-CH" altLang="en-US" sz="2000" dirty="0">
                <a:ea typeface="ＭＳ Ｐゴシック" panose="020B0600070205080204" pitchFamily="34" charset="-128"/>
              </a:rPr>
              <a:t> | p, </a:t>
            </a:r>
            <a:r>
              <a:rPr lang="en-US" sz="2000" b="1" dirty="0">
                <a:solidFill>
                  <a:srgbClr val="202124"/>
                </a:solidFill>
                <a:latin typeface="Google Sans"/>
              </a:rPr>
              <a:t>△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do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trigger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 P, Crash | p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1F1-953F-4F33-AAEA-5427FF1C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vs. 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961-0068-4251-B6AB-5890AFC1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is clearly sufficient for gm</a:t>
            </a:r>
          </a:p>
          <a:p>
            <a:endParaRPr lang="en-US" dirty="0"/>
          </a:p>
          <a:p>
            <a:r>
              <a:rPr lang="en-US" dirty="0"/>
              <a:t>Is it necessary?</a:t>
            </a:r>
          </a:p>
          <a:p>
            <a:endParaRPr lang="en-US" dirty="0"/>
          </a:p>
          <a:p>
            <a:r>
              <a:rPr lang="en-US" dirty="0"/>
              <a:t>Exercise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you implement P using gm?</a:t>
            </a:r>
          </a:p>
        </p:txBody>
      </p:sp>
    </p:spTree>
    <p:extLst>
      <p:ext uri="{BB962C8B-B14F-4D97-AF65-F5344CB8AC3E}">
        <p14:creationId xmlns:p14="http://schemas.microsoft.com/office/powerpoint/2010/main" val="9630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D04-0D7B-4432-B5C3-210C542A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94EE-1C00-491C-A7B3-4790CB7B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None/>
            </a:pPr>
            <a:r>
              <a:rPr lang="en-US" sz="2000" b="1" dirty="0"/>
              <a:t>upon event </a:t>
            </a:r>
            <a:r>
              <a:rPr lang="en-US" sz="2000" dirty="0"/>
              <a:t>&lt; P, Init &gt; </a:t>
            </a:r>
            <a:r>
              <a:rPr lang="en-US" sz="2000" b="1" dirty="0"/>
              <a:t>do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correct :=</a:t>
            </a:r>
            <a:r>
              <a:rPr lang="el-GR" sz="2000" dirty="0"/>
              <a:t> Π</a:t>
            </a: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endParaRPr lang="en-US" altLang="en-US" sz="2000" b="1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upon event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 </a:t>
            </a:r>
            <a:r>
              <a:rPr lang="en-US" sz="2000" dirty="0"/>
              <a:t>gm, View | (id, M)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&gt;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forall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p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 correct\</a:t>
            </a:r>
            <a:r>
              <a:rPr lang="en-US" sz="2000" dirty="0"/>
              <a:t>M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trigger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 P, Crash | p 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correct :=</a:t>
            </a:r>
            <a:r>
              <a:rPr lang="en-US" sz="2000" dirty="0"/>
              <a:t> M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7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102857</TotalTime>
  <Words>156</Words>
  <Application>Microsoft Office PowerPoint</Application>
  <PresentationFormat>全屏显示(16:9)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Google Sans</vt:lpstr>
      <vt:lpstr>微软雅黑</vt:lpstr>
      <vt:lpstr>宋体</vt:lpstr>
      <vt:lpstr>Arial</vt:lpstr>
      <vt:lpstr>Calibri</vt:lpstr>
      <vt:lpstr>Wingdings</vt:lpstr>
      <vt:lpstr>Office Theme</vt:lpstr>
      <vt:lpstr>Is P necessary for utrb?</vt:lpstr>
      <vt:lpstr>Solution</vt:lpstr>
      <vt:lpstr>Group membership vs. P?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3594</cp:revision>
  <cp:lastPrinted>2015-09-20T23:02:57Z</cp:lastPrinted>
  <dcterms:created xsi:type="dcterms:W3CDTF">2010-10-17T19:58:05Z</dcterms:created>
  <dcterms:modified xsi:type="dcterms:W3CDTF">2023-12-28T00:36:11Z</dcterms:modified>
</cp:coreProperties>
</file>