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1696" r:id="rId3"/>
    <p:sldId id="1725" r:id="rId4"/>
    <p:sldId id="1697" r:id="rId5"/>
    <p:sldId id="1698" r:id="rId6"/>
    <p:sldId id="1727" r:id="rId7"/>
    <p:sldId id="1729" r:id="rId8"/>
  </p:sldIdLst>
  <p:sldSz cx="9144000" cy="5143500" type="screen16x9"/>
  <p:notesSz cx="9144000" cy="6858000"/>
  <p:custDataLst>
    <p:tags r:id="rId14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-106" charset="-128"/>
        <a:cs typeface="MS PGothic" panose="020B0600070205080204" pitchFamily="-106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-106" charset="-128"/>
        <a:cs typeface="MS PGothic" panose="020B0600070205080204" pitchFamily="-106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-106" charset="-128"/>
        <a:cs typeface="MS PGothic" panose="020B0600070205080204" pitchFamily="-106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-106" charset="-128"/>
        <a:cs typeface="MS PGothic" panose="020B0600070205080204" pitchFamily="-106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-106" charset="-128"/>
        <a:cs typeface="MS PGothic" panose="020B0600070205080204" pitchFamily="-106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-106" charset="-128"/>
        <a:cs typeface="MS PGothic" panose="020B0600070205080204" pitchFamily="-106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-106" charset="-128"/>
        <a:cs typeface="MS PGothic" panose="020B0600070205080204" pitchFamily="-106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-106" charset="-128"/>
        <a:cs typeface="MS PGothic" panose="020B0600070205080204" pitchFamily="-106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-106" charset="-128"/>
        <a:cs typeface="MS PGothic" panose="020B0600070205080204" pitchFamily="-106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745" userDrawn="1">
          <p15:clr>
            <a:srgbClr val="A4A3A4"/>
          </p15:clr>
        </p15:guide>
        <p15:guide id="2" pos="28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E4B3"/>
    <a:srgbClr val="9A0000"/>
    <a:srgbClr val="3025FF"/>
    <a:srgbClr val="AD0000"/>
    <a:srgbClr val="96060B"/>
    <a:srgbClr val="CAC9CA"/>
    <a:srgbClr val="848384"/>
    <a:srgbClr val="353535"/>
    <a:srgbClr val="181818"/>
    <a:srgbClr val="E2FD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82" autoAdjust="0"/>
    <p:restoredTop sz="87186" autoAdjust="0"/>
  </p:normalViewPr>
  <p:slideViewPr>
    <p:cSldViewPr snapToGrid="0" showGuides="1">
      <p:cViewPr varScale="1">
        <p:scale>
          <a:sx n="113" d="100"/>
          <a:sy n="113" d="100"/>
        </p:scale>
        <p:origin x="711" y="60"/>
      </p:cViewPr>
      <p:guideLst>
        <p:guide orient="horz" pos="1745"/>
        <p:guide pos="2854"/>
      </p:guideLst>
    </p:cSldViewPr>
  </p:slideViewPr>
  <p:outlineViewPr>
    <p:cViewPr>
      <p:scale>
        <a:sx n="33" d="100"/>
        <a:sy n="33" d="100"/>
      </p:scale>
      <p:origin x="352" y="387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125" d="100"/>
          <a:sy n="125" d="100"/>
        </p:scale>
        <p:origin x="-3960" y="-112"/>
      </p:cViewPr>
      <p:guideLst>
        <p:guide orient="horz" pos="2326"/>
        <p:guide pos="285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72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69C4B-EC5A-BA4C-B83C-9270746811F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ECE5B-4CC4-F446-93E7-1DC269D82AF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8D36DFA-3B2C-F743-90CA-9BD1CAE78F1A}" type="datetime1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17EB13C-F963-D44E-AB67-20FAD2F50C92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-106" charset="-128"/>
        <a:cs typeface="MS PGothic" panose="020B0600070205080204" pitchFamily="-106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-106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-106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-106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5DFC8-652C-2A41-ABFD-B1F021817DFC}" type="datetime1">
              <a:rPr lang="en-US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E5B5C-DED7-1642-8D38-762AABC53A44}" type="slidenum">
              <a:rPr lang="en-US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8610"/>
            <a:ext cx="7772400" cy="6953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504" y="103737"/>
            <a:ext cx="940293" cy="940628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470955"/>
            <a:ext cx="9144000" cy="1321876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778"/>
            <a:ext cx="6368310" cy="452135"/>
          </a:xfrm>
          <a:prstGeom prst="rect">
            <a:avLst/>
          </a:prstGeom>
        </p:spPr>
        <p:txBody>
          <a:bodyPr wrap="none">
            <a:noAutofit/>
          </a:bodyPr>
          <a:lstStyle>
            <a:lvl1pPr algn="l"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9504"/>
            <a:ext cx="8229600" cy="3818430"/>
          </a:xfrm>
        </p:spPr>
        <p:txBody>
          <a:bodyPr>
            <a:normAutofit/>
          </a:bodyPr>
          <a:lstStyle>
            <a:lvl1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110"/>
            <a:ext cx="9144000" cy="336803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5052061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F94FB-DBAC-5A49-BBDE-DEB602A733FE}" type="datetime1">
              <a:rPr lang="en-US"/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4F64E-2EE5-7440-95DF-06B2C2E4B040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793E1D0-547A-D244-A03A-F935803C2C43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A64D269-B643-834D-96C1-658E4275C084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-106" charset="-128"/>
          <a:cs typeface="MS PGothic" panose="020B0600070205080204" pitchFamily="-106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-112" charset="0"/>
          <a:ea typeface="MS PGothic" panose="020B0600070205080204" pitchFamily="-106" charset="-128"/>
          <a:cs typeface="MS PGothic" panose="020B0600070205080204" pitchFamily="-106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-112" charset="0"/>
          <a:ea typeface="MS PGothic" panose="020B0600070205080204" pitchFamily="-106" charset="-128"/>
          <a:cs typeface="MS PGothic" panose="020B0600070205080204" pitchFamily="-106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-112" charset="0"/>
          <a:ea typeface="MS PGothic" panose="020B0600070205080204" pitchFamily="-106" charset="-128"/>
          <a:cs typeface="MS PGothic" panose="020B0600070205080204" pitchFamily="-106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-112" charset="0"/>
          <a:ea typeface="MS PGothic" panose="020B0600070205080204" pitchFamily="-106" charset="-128"/>
          <a:cs typeface="MS PGothic" panose="020B0600070205080204" pitchFamily="-106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-112" charset="0"/>
          <a:ea typeface="MS PGothic" panose="020B0600070205080204" pitchFamily="-106" charset="-128"/>
          <a:cs typeface="MS PGothic" panose="020B0600070205080204" pitchFamily="-106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-112" charset="0"/>
          <a:ea typeface="MS PGothic" panose="020B0600070205080204" pitchFamily="-106" charset="-128"/>
          <a:cs typeface="MS PGothic" panose="020B0600070205080204" pitchFamily="-106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-112" charset="0"/>
          <a:ea typeface="MS PGothic" panose="020B0600070205080204" pitchFamily="-106" charset="-128"/>
          <a:cs typeface="MS PGothic" panose="020B0600070205080204" pitchFamily="-106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-112" charset="0"/>
          <a:ea typeface="MS PGothic" panose="020B0600070205080204" pitchFamily="-106" charset="-128"/>
          <a:cs typeface="MS PGothic" panose="020B0600070205080204" pitchFamily="-106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99" Type="http://schemas.openxmlformats.org/officeDocument/2006/relationships/image" Target="../media/image50.png"/><Relationship Id="rId98" Type="http://schemas.openxmlformats.org/officeDocument/2006/relationships/tags" Target="../tags/tag64.xml"/><Relationship Id="rId97" Type="http://schemas.openxmlformats.org/officeDocument/2006/relationships/tags" Target="../tags/tag63.xml"/><Relationship Id="rId96" Type="http://schemas.openxmlformats.org/officeDocument/2006/relationships/tags" Target="../tags/tag62.xml"/><Relationship Id="rId95" Type="http://schemas.openxmlformats.org/officeDocument/2006/relationships/tags" Target="../tags/tag61.xml"/><Relationship Id="rId94" Type="http://schemas.openxmlformats.org/officeDocument/2006/relationships/tags" Target="../tags/tag60.xml"/><Relationship Id="rId93" Type="http://schemas.openxmlformats.org/officeDocument/2006/relationships/tags" Target="../tags/tag59.xml"/><Relationship Id="rId92" Type="http://schemas.openxmlformats.org/officeDocument/2006/relationships/tags" Target="../tags/tag58.xml"/><Relationship Id="rId91" Type="http://schemas.openxmlformats.org/officeDocument/2006/relationships/tags" Target="../tags/tag57.xml"/><Relationship Id="rId90" Type="http://schemas.openxmlformats.org/officeDocument/2006/relationships/tags" Target="../tags/tag56.xml"/><Relationship Id="rId9" Type="http://schemas.openxmlformats.org/officeDocument/2006/relationships/tags" Target="../tags/tag13.xml"/><Relationship Id="rId89" Type="http://schemas.openxmlformats.org/officeDocument/2006/relationships/tags" Target="../tags/tag55.xml"/><Relationship Id="rId88" Type="http://schemas.openxmlformats.org/officeDocument/2006/relationships/tags" Target="../tags/tag54.xml"/><Relationship Id="rId87" Type="http://schemas.openxmlformats.org/officeDocument/2006/relationships/tags" Target="../tags/tag53.xml"/><Relationship Id="rId86" Type="http://schemas.openxmlformats.org/officeDocument/2006/relationships/tags" Target="../tags/tag52.xml"/><Relationship Id="rId85" Type="http://schemas.openxmlformats.org/officeDocument/2006/relationships/image" Target="../media/image49.png"/><Relationship Id="rId84" Type="http://schemas.openxmlformats.org/officeDocument/2006/relationships/image" Target="../media/image48.png"/><Relationship Id="rId83" Type="http://schemas.openxmlformats.org/officeDocument/2006/relationships/image" Target="../media/image47.png"/><Relationship Id="rId82" Type="http://schemas.openxmlformats.org/officeDocument/2006/relationships/image" Target="../media/image46.png"/><Relationship Id="rId81" Type="http://schemas.openxmlformats.org/officeDocument/2006/relationships/image" Target="../media/image45.png"/><Relationship Id="rId80" Type="http://schemas.openxmlformats.org/officeDocument/2006/relationships/image" Target="../media/image44.png"/><Relationship Id="rId8" Type="http://schemas.openxmlformats.org/officeDocument/2006/relationships/tags" Target="../tags/tag12.xml"/><Relationship Id="rId79" Type="http://schemas.openxmlformats.org/officeDocument/2006/relationships/image" Target="../media/image43.png"/><Relationship Id="rId78" Type="http://schemas.openxmlformats.org/officeDocument/2006/relationships/image" Target="../media/image42.png"/><Relationship Id="rId77" Type="http://schemas.openxmlformats.org/officeDocument/2006/relationships/image" Target="../media/image41.png"/><Relationship Id="rId76" Type="http://schemas.openxmlformats.org/officeDocument/2006/relationships/image" Target="../media/image40.png"/><Relationship Id="rId75" Type="http://schemas.openxmlformats.org/officeDocument/2006/relationships/image" Target="../media/image39.png"/><Relationship Id="rId74" Type="http://schemas.openxmlformats.org/officeDocument/2006/relationships/image" Target="../media/image38.png"/><Relationship Id="rId73" Type="http://schemas.openxmlformats.org/officeDocument/2006/relationships/image" Target="../media/image37.png"/><Relationship Id="rId72" Type="http://schemas.openxmlformats.org/officeDocument/2006/relationships/image" Target="../media/image36.png"/><Relationship Id="rId71" Type="http://schemas.openxmlformats.org/officeDocument/2006/relationships/image" Target="../media/image35.png"/><Relationship Id="rId70" Type="http://schemas.openxmlformats.org/officeDocument/2006/relationships/image" Target="../media/image34.png"/><Relationship Id="rId7" Type="http://schemas.openxmlformats.org/officeDocument/2006/relationships/tags" Target="../tags/tag11.xml"/><Relationship Id="rId69" Type="http://schemas.openxmlformats.org/officeDocument/2006/relationships/image" Target="../media/image33.png"/><Relationship Id="rId68" Type="http://schemas.openxmlformats.org/officeDocument/2006/relationships/image" Target="../media/image32.png"/><Relationship Id="rId67" Type="http://schemas.openxmlformats.org/officeDocument/2006/relationships/image" Target="../media/image31.png"/><Relationship Id="rId66" Type="http://schemas.openxmlformats.org/officeDocument/2006/relationships/image" Target="../media/image30.png"/><Relationship Id="rId65" Type="http://schemas.openxmlformats.org/officeDocument/2006/relationships/image" Target="../media/image29.png"/><Relationship Id="rId64" Type="http://schemas.openxmlformats.org/officeDocument/2006/relationships/image" Target="../media/image28.png"/><Relationship Id="rId63" Type="http://schemas.openxmlformats.org/officeDocument/2006/relationships/image" Target="../media/image27.png"/><Relationship Id="rId62" Type="http://schemas.openxmlformats.org/officeDocument/2006/relationships/image" Target="../media/image26.png"/><Relationship Id="rId61" Type="http://schemas.openxmlformats.org/officeDocument/2006/relationships/image" Target="../media/image25.png"/><Relationship Id="rId60" Type="http://schemas.openxmlformats.org/officeDocument/2006/relationships/image" Target="../media/image24.png"/><Relationship Id="rId6" Type="http://schemas.openxmlformats.org/officeDocument/2006/relationships/tags" Target="../tags/tag10.xml"/><Relationship Id="rId59" Type="http://schemas.openxmlformats.org/officeDocument/2006/relationships/image" Target="../media/image23.png"/><Relationship Id="rId58" Type="http://schemas.openxmlformats.org/officeDocument/2006/relationships/tags" Target="../tags/tag51.xml"/><Relationship Id="rId57" Type="http://schemas.openxmlformats.org/officeDocument/2006/relationships/tags" Target="../tags/tag50.xml"/><Relationship Id="rId56" Type="http://schemas.openxmlformats.org/officeDocument/2006/relationships/tags" Target="../tags/tag49.xml"/><Relationship Id="rId55" Type="http://schemas.openxmlformats.org/officeDocument/2006/relationships/tags" Target="../tags/tag48.xml"/><Relationship Id="rId54" Type="http://schemas.openxmlformats.org/officeDocument/2006/relationships/tags" Target="../tags/tag47.xml"/><Relationship Id="rId53" Type="http://schemas.openxmlformats.org/officeDocument/2006/relationships/tags" Target="../tags/tag46.xml"/><Relationship Id="rId52" Type="http://schemas.openxmlformats.org/officeDocument/2006/relationships/tags" Target="../tags/tag45.xml"/><Relationship Id="rId51" Type="http://schemas.openxmlformats.org/officeDocument/2006/relationships/tags" Target="../tags/tag44.xml"/><Relationship Id="rId50" Type="http://schemas.openxmlformats.org/officeDocument/2006/relationships/tags" Target="../tags/tag43.xml"/><Relationship Id="rId5" Type="http://schemas.openxmlformats.org/officeDocument/2006/relationships/tags" Target="../tags/tag9.xml"/><Relationship Id="rId49" Type="http://schemas.openxmlformats.org/officeDocument/2006/relationships/tags" Target="../tags/tag42.xml"/><Relationship Id="rId48" Type="http://schemas.openxmlformats.org/officeDocument/2006/relationships/tags" Target="../tags/tag41.xml"/><Relationship Id="rId47" Type="http://schemas.openxmlformats.org/officeDocument/2006/relationships/tags" Target="../tags/tag40.xml"/><Relationship Id="rId46" Type="http://schemas.openxmlformats.org/officeDocument/2006/relationships/tags" Target="../tags/tag39.xml"/><Relationship Id="rId45" Type="http://schemas.openxmlformats.org/officeDocument/2006/relationships/tags" Target="../tags/tag38.xml"/><Relationship Id="rId44" Type="http://schemas.openxmlformats.org/officeDocument/2006/relationships/tags" Target="../tags/tag37.xml"/><Relationship Id="rId43" Type="http://schemas.openxmlformats.org/officeDocument/2006/relationships/tags" Target="../tags/tag36.xml"/><Relationship Id="rId42" Type="http://schemas.openxmlformats.org/officeDocument/2006/relationships/image" Target="../media/image22.png"/><Relationship Id="rId41" Type="http://schemas.openxmlformats.org/officeDocument/2006/relationships/tags" Target="../tags/tag35.xml"/><Relationship Id="rId40" Type="http://schemas.openxmlformats.org/officeDocument/2006/relationships/tags" Target="../tags/tag34.xml"/><Relationship Id="rId4" Type="http://schemas.openxmlformats.org/officeDocument/2006/relationships/tags" Target="../tags/tag8.xml"/><Relationship Id="rId39" Type="http://schemas.openxmlformats.org/officeDocument/2006/relationships/image" Target="../media/image21.png"/><Relationship Id="rId38" Type="http://schemas.openxmlformats.org/officeDocument/2006/relationships/tags" Target="../tags/tag33.xml"/><Relationship Id="rId37" Type="http://schemas.openxmlformats.org/officeDocument/2006/relationships/tags" Target="../tags/tag32.xml"/><Relationship Id="rId36" Type="http://schemas.openxmlformats.org/officeDocument/2006/relationships/image" Target="../media/image20.png"/><Relationship Id="rId35" Type="http://schemas.openxmlformats.org/officeDocument/2006/relationships/tags" Target="../tags/tag31.xml"/><Relationship Id="rId34" Type="http://schemas.openxmlformats.org/officeDocument/2006/relationships/tags" Target="../tags/tag30.xml"/><Relationship Id="rId33" Type="http://schemas.openxmlformats.org/officeDocument/2006/relationships/image" Target="../media/image19.png"/><Relationship Id="rId32" Type="http://schemas.openxmlformats.org/officeDocument/2006/relationships/tags" Target="../tags/tag29.xml"/><Relationship Id="rId31" Type="http://schemas.openxmlformats.org/officeDocument/2006/relationships/tags" Target="../tags/tag28.xml"/><Relationship Id="rId30" Type="http://schemas.openxmlformats.org/officeDocument/2006/relationships/image" Target="../media/image18.png"/><Relationship Id="rId3" Type="http://schemas.openxmlformats.org/officeDocument/2006/relationships/tags" Target="../tags/tag7.xml"/><Relationship Id="rId29" Type="http://schemas.openxmlformats.org/officeDocument/2006/relationships/tags" Target="../tags/tag27.xml"/><Relationship Id="rId28" Type="http://schemas.openxmlformats.org/officeDocument/2006/relationships/tags" Target="../tags/tag26.xml"/><Relationship Id="rId27" Type="http://schemas.openxmlformats.org/officeDocument/2006/relationships/image" Target="../media/image17.png"/><Relationship Id="rId26" Type="http://schemas.openxmlformats.org/officeDocument/2006/relationships/tags" Target="../tags/tag25.xml"/><Relationship Id="rId25" Type="http://schemas.openxmlformats.org/officeDocument/2006/relationships/tags" Target="../tags/tag24.xml"/><Relationship Id="rId24" Type="http://schemas.openxmlformats.org/officeDocument/2006/relationships/image" Target="../media/image16.png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image" Target="../media/image15.png"/><Relationship Id="rId20" Type="http://schemas.openxmlformats.org/officeDocument/2006/relationships/image" Target="../media/image14.png"/><Relationship Id="rId2" Type="http://schemas.openxmlformats.org/officeDocument/2006/relationships/tags" Target="../tags/tag6.xml"/><Relationship Id="rId19" Type="http://schemas.openxmlformats.org/officeDocument/2006/relationships/tags" Target="../tags/tag21.xml"/><Relationship Id="rId18" Type="http://schemas.openxmlformats.org/officeDocument/2006/relationships/tags" Target="../tags/tag20.xml"/><Relationship Id="rId17" Type="http://schemas.openxmlformats.org/officeDocument/2006/relationships/image" Target="../media/image13.png"/><Relationship Id="rId163" Type="http://schemas.openxmlformats.org/officeDocument/2006/relationships/slideLayout" Target="../slideLayouts/slideLayout2.xml"/><Relationship Id="rId162" Type="http://schemas.openxmlformats.org/officeDocument/2006/relationships/image" Target="../media/image77.png"/><Relationship Id="rId161" Type="http://schemas.openxmlformats.org/officeDocument/2006/relationships/tags" Target="../tags/tag100.xml"/><Relationship Id="rId160" Type="http://schemas.openxmlformats.org/officeDocument/2006/relationships/tags" Target="../tags/tag99.xml"/><Relationship Id="rId16" Type="http://schemas.openxmlformats.org/officeDocument/2006/relationships/tags" Target="../tags/tag19.xml"/><Relationship Id="rId159" Type="http://schemas.openxmlformats.org/officeDocument/2006/relationships/image" Target="../media/image76.png"/><Relationship Id="rId158" Type="http://schemas.openxmlformats.org/officeDocument/2006/relationships/image" Target="../media/image75.png"/><Relationship Id="rId157" Type="http://schemas.openxmlformats.org/officeDocument/2006/relationships/image" Target="../media/image74.png"/><Relationship Id="rId156" Type="http://schemas.openxmlformats.org/officeDocument/2006/relationships/image" Target="../media/image73.png"/><Relationship Id="rId155" Type="http://schemas.openxmlformats.org/officeDocument/2006/relationships/image" Target="../media/image72.png"/><Relationship Id="rId154" Type="http://schemas.openxmlformats.org/officeDocument/2006/relationships/image" Target="../media/image71.png"/><Relationship Id="rId153" Type="http://schemas.openxmlformats.org/officeDocument/2006/relationships/image" Target="../media/image70.png"/><Relationship Id="rId152" Type="http://schemas.openxmlformats.org/officeDocument/2006/relationships/image" Target="../media/image69.png"/><Relationship Id="rId151" Type="http://schemas.openxmlformats.org/officeDocument/2006/relationships/image" Target="../media/image68.png"/><Relationship Id="rId150" Type="http://schemas.openxmlformats.org/officeDocument/2006/relationships/image" Target="../media/image67.png"/><Relationship Id="rId15" Type="http://schemas.openxmlformats.org/officeDocument/2006/relationships/tags" Target="../tags/tag18.xml"/><Relationship Id="rId149" Type="http://schemas.openxmlformats.org/officeDocument/2006/relationships/image" Target="../media/image66.png"/><Relationship Id="rId148" Type="http://schemas.openxmlformats.org/officeDocument/2006/relationships/image" Target="../media/image65.png"/><Relationship Id="rId147" Type="http://schemas.openxmlformats.org/officeDocument/2006/relationships/image" Target="../media/image64.png"/><Relationship Id="rId146" Type="http://schemas.openxmlformats.org/officeDocument/2006/relationships/image" Target="../media/image63.png"/><Relationship Id="rId145" Type="http://schemas.openxmlformats.org/officeDocument/2006/relationships/image" Target="../media/image62.png"/><Relationship Id="rId144" Type="http://schemas.openxmlformats.org/officeDocument/2006/relationships/image" Target="../media/image61.png"/><Relationship Id="rId143" Type="http://schemas.openxmlformats.org/officeDocument/2006/relationships/image" Target="../media/image60.png"/><Relationship Id="rId142" Type="http://schemas.openxmlformats.org/officeDocument/2006/relationships/image" Target="../media/image59.png"/><Relationship Id="rId141" Type="http://schemas.openxmlformats.org/officeDocument/2006/relationships/image" Target="../media/image58.png"/><Relationship Id="rId140" Type="http://schemas.openxmlformats.org/officeDocument/2006/relationships/image" Target="../media/image57.png"/><Relationship Id="rId14" Type="http://schemas.openxmlformats.org/officeDocument/2006/relationships/image" Target="../media/image12.png"/><Relationship Id="rId139" Type="http://schemas.openxmlformats.org/officeDocument/2006/relationships/image" Target="../media/image56.png"/><Relationship Id="rId138" Type="http://schemas.openxmlformats.org/officeDocument/2006/relationships/image" Target="../media/image55.png"/><Relationship Id="rId137" Type="http://schemas.openxmlformats.org/officeDocument/2006/relationships/image" Target="../media/image54.png"/><Relationship Id="rId136" Type="http://schemas.openxmlformats.org/officeDocument/2006/relationships/image" Target="../media/image53.png"/><Relationship Id="rId135" Type="http://schemas.openxmlformats.org/officeDocument/2006/relationships/image" Target="../media/image52.png"/><Relationship Id="rId134" Type="http://schemas.openxmlformats.org/officeDocument/2006/relationships/image" Target="../media/image51.png"/><Relationship Id="rId133" Type="http://schemas.openxmlformats.org/officeDocument/2006/relationships/tags" Target="../tags/tag98.xml"/><Relationship Id="rId132" Type="http://schemas.openxmlformats.org/officeDocument/2006/relationships/tags" Target="../tags/tag97.xml"/><Relationship Id="rId131" Type="http://schemas.openxmlformats.org/officeDocument/2006/relationships/tags" Target="../tags/tag96.xml"/><Relationship Id="rId130" Type="http://schemas.openxmlformats.org/officeDocument/2006/relationships/tags" Target="../tags/tag95.xml"/><Relationship Id="rId13" Type="http://schemas.openxmlformats.org/officeDocument/2006/relationships/tags" Target="../tags/tag17.xml"/><Relationship Id="rId129" Type="http://schemas.openxmlformats.org/officeDocument/2006/relationships/tags" Target="../tags/tag94.xml"/><Relationship Id="rId128" Type="http://schemas.openxmlformats.org/officeDocument/2006/relationships/tags" Target="../tags/tag93.xml"/><Relationship Id="rId127" Type="http://schemas.openxmlformats.org/officeDocument/2006/relationships/tags" Target="../tags/tag92.xml"/><Relationship Id="rId126" Type="http://schemas.openxmlformats.org/officeDocument/2006/relationships/tags" Target="../tags/tag91.xml"/><Relationship Id="rId125" Type="http://schemas.openxmlformats.org/officeDocument/2006/relationships/tags" Target="../tags/tag90.xml"/><Relationship Id="rId124" Type="http://schemas.openxmlformats.org/officeDocument/2006/relationships/tags" Target="../tags/tag89.xml"/><Relationship Id="rId123" Type="http://schemas.openxmlformats.org/officeDocument/2006/relationships/tags" Target="../tags/tag88.xml"/><Relationship Id="rId122" Type="http://schemas.openxmlformats.org/officeDocument/2006/relationships/tags" Target="../tags/tag87.xml"/><Relationship Id="rId121" Type="http://schemas.openxmlformats.org/officeDocument/2006/relationships/tags" Target="../tags/tag86.xml"/><Relationship Id="rId120" Type="http://schemas.openxmlformats.org/officeDocument/2006/relationships/tags" Target="../tags/tag85.xml"/><Relationship Id="rId12" Type="http://schemas.openxmlformats.org/officeDocument/2006/relationships/tags" Target="../tags/tag16.xml"/><Relationship Id="rId119" Type="http://schemas.openxmlformats.org/officeDocument/2006/relationships/tags" Target="../tags/tag84.xml"/><Relationship Id="rId118" Type="http://schemas.openxmlformats.org/officeDocument/2006/relationships/tags" Target="../tags/tag83.xml"/><Relationship Id="rId117" Type="http://schemas.openxmlformats.org/officeDocument/2006/relationships/tags" Target="../tags/tag82.xml"/><Relationship Id="rId116" Type="http://schemas.openxmlformats.org/officeDocument/2006/relationships/tags" Target="../tags/tag81.xml"/><Relationship Id="rId115" Type="http://schemas.openxmlformats.org/officeDocument/2006/relationships/tags" Target="../tags/tag80.xml"/><Relationship Id="rId114" Type="http://schemas.openxmlformats.org/officeDocument/2006/relationships/tags" Target="../tags/tag79.xml"/><Relationship Id="rId113" Type="http://schemas.openxmlformats.org/officeDocument/2006/relationships/tags" Target="../tags/tag78.xml"/><Relationship Id="rId112" Type="http://schemas.openxmlformats.org/officeDocument/2006/relationships/tags" Target="../tags/tag77.xml"/><Relationship Id="rId111" Type="http://schemas.openxmlformats.org/officeDocument/2006/relationships/tags" Target="../tags/tag76.xml"/><Relationship Id="rId110" Type="http://schemas.openxmlformats.org/officeDocument/2006/relationships/tags" Target="../tags/tag75.xml"/><Relationship Id="rId11" Type="http://schemas.openxmlformats.org/officeDocument/2006/relationships/tags" Target="../tags/tag15.xml"/><Relationship Id="rId109" Type="http://schemas.openxmlformats.org/officeDocument/2006/relationships/tags" Target="../tags/tag74.xml"/><Relationship Id="rId108" Type="http://schemas.openxmlformats.org/officeDocument/2006/relationships/tags" Target="../tags/tag73.xml"/><Relationship Id="rId107" Type="http://schemas.openxmlformats.org/officeDocument/2006/relationships/tags" Target="../tags/tag72.xml"/><Relationship Id="rId106" Type="http://schemas.openxmlformats.org/officeDocument/2006/relationships/tags" Target="../tags/tag71.xml"/><Relationship Id="rId105" Type="http://schemas.openxmlformats.org/officeDocument/2006/relationships/tags" Target="../tags/tag70.xml"/><Relationship Id="rId104" Type="http://schemas.openxmlformats.org/officeDocument/2006/relationships/tags" Target="../tags/tag69.xml"/><Relationship Id="rId103" Type="http://schemas.openxmlformats.org/officeDocument/2006/relationships/tags" Target="../tags/tag68.xml"/><Relationship Id="rId102" Type="http://schemas.openxmlformats.org/officeDocument/2006/relationships/tags" Target="../tags/tag67.xml"/><Relationship Id="rId101" Type="http://schemas.openxmlformats.org/officeDocument/2006/relationships/tags" Target="../tags/tag66.xml"/><Relationship Id="rId100" Type="http://schemas.openxmlformats.org/officeDocument/2006/relationships/tags" Target="../tags/tag65.xml"/><Relationship Id="rId10" Type="http://schemas.openxmlformats.org/officeDocument/2006/relationships/tags" Target="../tags/tag14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92" Type="http://schemas.openxmlformats.org/officeDocument/2006/relationships/slideLayout" Target="../slideLayouts/slideLayout2.xml"/><Relationship Id="rId91" Type="http://schemas.openxmlformats.org/officeDocument/2006/relationships/tags" Target="../tags/tag171.xml"/><Relationship Id="rId90" Type="http://schemas.openxmlformats.org/officeDocument/2006/relationships/image" Target="../media/image97.png"/><Relationship Id="rId9" Type="http://schemas.openxmlformats.org/officeDocument/2006/relationships/image" Target="../media/image80.png"/><Relationship Id="rId89" Type="http://schemas.openxmlformats.org/officeDocument/2006/relationships/tags" Target="../tags/tag170.xml"/><Relationship Id="rId88" Type="http://schemas.openxmlformats.org/officeDocument/2006/relationships/tags" Target="../tags/tag169.xml"/><Relationship Id="rId87" Type="http://schemas.openxmlformats.org/officeDocument/2006/relationships/image" Target="../media/image96.png"/><Relationship Id="rId86" Type="http://schemas.openxmlformats.org/officeDocument/2006/relationships/tags" Target="../tags/tag168.xml"/><Relationship Id="rId85" Type="http://schemas.openxmlformats.org/officeDocument/2006/relationships/tags" Target="../tags/tag167.xml"/><Relationship Id="rId84" Type="http://schemas.openxmlformats.org/officeDocument/2006/relationships/tags" Target="../tags/tag166.xml"/><Relationship Id="rId83" Type="http://schemas.openxmlformats.org/officeDocument/2006/relationships/tags" Target="../tags/tag165.xml"/><Relationship Id="rId82" Type="http://schemas.openxmlformats.org/officeDocument/2006/relationships/tags" Target="../tags/tag164.xml"/><Relationship Id="rId81" Type="http://schemas.openxmlformats.org/officeDocument/2006/relationships/tags" Target="../tags/tag163.xml"/><Relationship Id="rId80" Type="http://schemas.openxmlformats.org/officeDocument/2006/relationships/tags" Target="../tags/tag162.xml"/><Relationship Id="rId8" Type="http://schemas.openxmlformats.org/officeDocument/2006/relationships/tags" Target="../tags/tag106.xml"/><Relationship Id="rId79" Type="http://schemas.openxmlformats.org/officeDocument/2006/relationships/tags" Target="../tags/tag161.xml"/><Relationship Id="rId78" Type="http://schemas.openxmlformats.org/officeDocument/2006/relationships/tags" Target="../tags/tag160.xml"/><Relationship Id="rId77" Type="http://schemas.openxmlformats.org/officeDocument/2006/relationships/tags" Target="../tags/tag159.xml"/><Relationship Id="rId76" Type="http://schemas.openxmlformats.org/officeDocument/2006/relationships/image" Target="../media/image95.png"/><Relationship Id="rId75" Type="http://schemas.openxmlformats.org/officeDocument/2006/relationships/tags" Target="../tags/tag158.xml"/><Relationship Id="rId74" Type="http://schemas.openxmlformats.org/officeDocument/2006/relationships/tags" Target="../tags/tag157.xml"/><Relationship Id="rId73" Type="http://schemas.openxmlformats.org/officeDocument/2006/relationships/tags" Target="../tags/tag156.xml"/><Relationship Id="rId72" Type="http://schemas.openxmlformats.org/officeDocument/2006/relationships/tags" Target="../tags/tag155.xml"/><Relationship Id="rId71" Type="http://schemas.openxmlformats.org/officeDocument/2006/relationships/tags" Target="../tags/tag154.xml"/><Relationship Id="rId70" Type="http://schemas.openxmlformats.org/officeDocument/2006/relationships/tags" Target="../tags/tag153.xml"/><Relationship Id="rId7" Type="http://schemas.openxmlformats.org/officeDocument/2006/relationships/tags" Target="../tags/tag105.xml"/><Relationship Id="rId69" Type="http://schemas.openxmlformats.org/officeDocument/2006/relationships/tags" Target="../tags/tag152.xml"/><Relationship Id="rId68" Type="http://schemas.openxmlformats.org/officeDocument/2006/relationships/tags" Target="../tags/tag151.xml"/><Relationship Id="rId67" Type="http://schemas.openxmlformats.org/officeDocument/2006/relationships/image" Target="../media/image94.png"/><Relationship Id="rId66" Type="http://schemas.openxmlformats.org/officeDocument/2006/relationships/tags" Target="../tags/tag150.xml"/><Relationship Id="rId65" Type="http://schemas.openxmlformats.org/officeDocument/2006/relationships/tags" Target="../tags/tag149.xml"/><Relationship Id="rId64" Type="http://schemas.openxmlformats.org/officeDocument/2006/relationships/tags" Target="../tags/tag148.xml"/><Relationship Id="rId63" Type="http://schemas.openxmlformats.org/officeDocument/2006/relationships/tags" Target="../tags/tag147.xml"/><Relationship Id="rId62" Type="http://schemas.openxmlformats.org/officeDocument/2006/relationships/image" Target="../media/image93.png"/><Relationship Id="rId61" Type="http://schemas.openxmlformats.org/officeDocument/2006/relationships/tags" Target="../tags/tag146.xml"/><Relationship Id="rId60" Type="http://schemas.openxmlformats.org/officeDocument/2006/relationships/tags" Target="../tags/tag145.xml"/><Relationship Id="rId6" Type="http://schemas.openxmlformats.org/officeDocument/2006/relationships/image" Target="../media/image79.png"/><Relationship Id="rId59" Type="http://schemas.openxmlformats.org/officeDocument/2006/relationships/image" Target="../media/image92.png"/><Relationship Id="rId58" Type="http://schemas.openxmlformats.org/officeDocument/2006/relationships/tags" Target="../tags/tag144.xml"/><Relationship Id="rId57" Type="http://schemas.openxmlformats.org/officeDocument/2006/relationships/tags" Target="../tags/tag143.xml"/><Relationship Id="rId56" Type="http://schemas.openxmlformats.org/officeDocument/2006/relationships/tags" Target="../tags/tag142.xml"/><Relationship Id="rId55" Type="http://schemas.openxmlformats.org/officeDocument/2006/relationships/tags" Target="../tags/tag141.xml"/><Relationship Id="rId54" Type="http://schemas.openxmlformats.org/officeDocument/2006/relationships/image" Target="../media/image91.png"/><Relationship Id="rId53" Type="http://schemas.openxmlformats.org/officeDocument/2006/relationships/tags" Target="../tags/tag140.xml"/><Relationship Id="rId52" Type="http://schemas.openxmlformats.org/officeDocument/2006/relationships/tags" Target="../tags/tag139.xml"/><Relationship Id="rId51" Type="http://schemas.openxmlformats.org/officeDocument/2006/relationships/image" Target="../media/image90.png"/><Relationship Id="rId50" Type="http://schemas.openxmlformats.org/officeDocument/2006/relationships/tags" Target="../tags/tag138.xml"/><Relationship Id="rId5" Type="http://schemas.openxmlformats.org/officeDocument/2006/relationships/tags" Target="../tags/tag104.xml"/><Relationship Id="rId49" Type="http://schemas.openxmlformats.org/officeDocument/2006/relationships/tags" Target="../tags/tag137.xml"/><Relationship Id="rId48" Type="http://schemas.openxmlformats.org/officeDocument/2006/relationships/tags" Target="../tags/tag136.xml"/><Relationship Id="rId47" Type="http://schemas.openxmlformats.org/officeDocument/2006/relationships/tags" Target="../tags/tag135.xml"/><Relationship Id="rId46" Type="http://schemas.openxmlformats.org/officeDocument/2006/relationships/image" Target="../media/image89.png"/><Relationship Id="rId45" Type="http://schemas.openxmlformats.org/officeDocument/2006/relationships/tags" Target="../tags/tag134.xml"/><Relationship Id="rId44" Type="http://schemas.openxmlformats.org/officeDocument/2006/relationships/tags" Target="../tags/tag133.xml"/><Relationship Id="rId43" Type="http://schemas.openxmlformats.org/officeDocument/2006/relationships/image" Target="../media/image88.png"/><Relationship Id="rId42" Type="http://schemas.openxmlformats.org/officeDocument/2006/relationships/tags" Target="../tags/tag132.xml"/><Relationship Id="rId41" Type="http://schemas.openxmlformats.org/officeDocument/2006/relationships/tags" Target="../tags/tag131.xml"/><Relationship Id="rId40" Type="http://schemas.openxmlformats.org/officeDocument/2006/relationships/image" Target="../media/image87.png"/><Relationship Id="rId4" Type="http://schemas.openxmlformats.org/officeDocument/2006/relationships/tags" Target="../tags/tag103.xml"/><Relationship Id="rId39" Type="http://schemas.openxmlformats.org/officeDocument/2006/relationships/tags" Target="../tags/tag130.xml"/><Relationship Id="rId38" Type="http://schemas.openxmlformats.org/officeDocument/2006/relationships/tags" Target="../tags/tag129.xml"/><Relationship Id="rId37" Type="http://schemas.openxmlformats.org/officeDocument/2006/relationships/tags" Target="../tags/tag128.xml"/><Relationship Id="rId36" Type="http://schemas.openxmlformats.org/officeDocument/2006/relationships/image" Target="../media/image86.png"/><Relationship Id="rId35" Type="http://schemas.openxmlformats.org/officeDocument/2006/relationships/tags" Target="../tags/tag127.xml"/><Relationship Id="rId34" Type="http://schemas.openxmlformats.org/officeDocument/2006/relationships/tags" Target="../tags/tag126.xml"/><Relationship Id="rId33" Type="http://schemas.openxmlformats.org/officeDocument/2006/relationships/image" Target="../media/image85.png"/><Relationship Id="rId32" Type="http://schemas.openxmlformats.org/officeDocument/2006/relationships/tags" Target="../tags/tag125.xml"/><Relationship Id="rId31" Type="http://schemas.openxmlformats.org/officeDocument/2006/relationships/tags" Target="../tags/tag124.xml"/><Relationship Id="rId30" Type="http://schemas.openxmlformats.org/officeDocument/2006/relationships/tags" Target="../tags/tag123.xml"/><Relationship Id="rId3" Type="http://schemas.openxmlformats.org/officeDocument/2006/relationships/image" Target="../media/image78.png"/><Relationship Id="rId29" Type="http://schemas.openxmlformats.org/officeDocument/2006/relationships/image" Target="../media/image84.png"/><Relationship Id="rId28" Type="http://schemas.openxmlformats.org/officeDocument/2006/relationships/tags" Target="../tags/tag122.xml"/><Relationship Id="rId27" Type="http://schemas.openxmlformats.org/officeDocument/2006/relationships/tags" Target="../tags/tag121.xml"/><Relationship Id="rId26" Type="http://schemas.openxmlformats.org/officeDocument/2006/relationships/image" Target="../media/image83.png"/><Relationship Id="rId25" Type="http://schemas.openxmlformats.org/officeDocument/2006/relationships/tags" Target="../tags/tag120.xml"/><Relationship Id="rId24" Type="http://schemas.openxmlformats.org/officeDocument/2006/relationships/tags" Target="../tags/tag119.xml"/><Relationship Id="rId23" Type="http://schemas.openxmlformats.org/officeDocument/2006/relationships/image" Target="../media/image82.png"/><Relationship Id="rId22" Type="http://schemas.openxmlformats.org/officeDocument/2006/relationships/tags" Target="../tags/tag118.xml"/><Relationship Id="rId21" Type="http://schemas.openxmlformats.org/officeDocument/2006/relationships/tags" Target="../tags/tag117.xml"/><Relationship Id="rId20" Type="http://schemas.openxmlformats.org/officeDocument/2006/relationships/tags" Target="../tags/tag116.xml"/><Relationship Id="rId2" Type="http://schemas.openxmlformats.org/officeDocument/2006/relationships/tags" Target="../tags/tag102.xml"/><Relationship Id="rId19" Type="http://schemas.openxmlformats.org/officeDocument/2006/relationships/tags" Target="../tags/tag115.xml"/><Relationship Id="rId18" Type="http://schemas.openxmlformats.org/officeDocument/2006/relationships/tags" Target="../tags/tag114.xml"/><Relationship Id="rId17" Type="http://schemas.openxmlformats.org/officeDocument/2006/relationships/tags" Target="../tags/tag113.xml"/><Relationship Id="rId16" Type="http://schemas.openxmlformats.org/officeDocument/2006/relationships/tags" Target="../tags/tag112.xml"/><Relationship Id="rId15" Type="http://schemas.openxmlformats.org/officeDocument/2006/relationships/tags" Target="../tags/tag111.xml"/><Relationship Id="rId14" Type="http://schemas.openxmlformats.org/officeDocument/2006/relationships/tags" Target="../tags/tag110.xml"/><Relationship Id="rId13" Type="http://schemas.openxmlformats.org/officeDocument/2006/relationships/tags" Target="../tags/tag109.xml"/><Relationship Id="rId12" Type="http://schemas.openxmlformats.org/officeDocument/2006/relationships/image" Target="../media/image81.png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tags" Target="../tags/tag10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14.1-3 Consider a modification of the rod-cutting problem in which, in addition to a price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each rod, each cut incurs a fixed cost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. The revenue associated with a solution is now the sum of the prices of the pieces minus the costs of making the cuts. Give a dynamic-programming algorithm to solve this modified problem.</a:t>
                </a:r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5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/>
          <p:cNvGrpSpPr/>
          <p:nvPr/>
        </p:nvGrpSpPr>
        <p:grpSpPr>
          <a:xfrm>
            <a:off x="823595" y="3816000"/>
            <a:ext cx="6771640" cy="797560"/>
            <a:chOff x="1297" y="6116"/>
            <a:chExt cx="10664" cy="125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文本框 3"/>
                <p:cNvSpPr txBox="1"/>
                <p:nvPr/>
              </p:nvSpPr>
              <p:spPr>
                <a:xfrm>
                  <a:off x="1297" y="6116"/>
                  <a:ext cx="10665" cy="6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0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sz="2000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max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𝑛−</m:t>
                                </m:r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−𝑐</m:t>
                            </m:r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, </m:t>
                            </m:r>
                            <m:sSub>
                              <m:sSub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, ⋯, </m:t>
                            </m:r>
                            <m:sSub>
                              <m:sSub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𝑛−</m:t>
                                </m:r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, </m:t>
                            </m:r>
                            <m:sSub>
                              <m:sSub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sz="20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4" name="文本框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7" y="6116"/>
                  <a:ext cx="10665" cy="628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文本框 5"/>
                <p:cNvSpPr txBox="1"/>
                <p:nvPr>
                  <p:custDataLst>
                    <p:tags r:id="rId3"/>
                  </p:custDataLst>
                </p:nvPr>
              </p:nvSpPr>
              <p:spPr>
                <a:xfrm>
                  <a:off x="1814" y="6744"/>
                  <a:ext cx="7095" cy="6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sz="2000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max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 | </m:t>
                            </m:r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, </m:t>
                            </m:r>
                            <m:sSub>
                              <m:sSub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oMath>
                    </m:oMathPara>
                  </a14:m>
                  <a:endParaRPr lang="zh-CN" altLang="en-US" sz="20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4"/>
                  </p:custDataLst>
                </p:nvPr>
              </p:nvSpPr>
              <p:spPr>
                <a:xfrm>
                  <a:off x="1814" y="6744"/>
                  <a:ext cx="7095" cy="628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</a:t>
            </a:r>
            <a:endParaRPr lang="en-US" dirty="0"/>
          </a:p>
        </p:txBody>
      </p:sp>
      <p:grpSp>
        <p:nvGrpSpPr>
          <p:cNvPr id="8" name="组合 7"/>
          <p:cNvGrpSpPr>
            <a:grpSpLocks noChangeAspect="1"/>
          </p:cNvGrpSpPr>
          <p:nvPr/>
        </p:nvGrpSpPr>
        <p:grpSpPr>
          <a:xfrm>
            <a:off x="3492000" y="828000"/>
            <a:ext cx="5275396" cy="4140000"/>
            <a:chOff x="3397" y="1357"/>
            <a:chExt cx="7606" cy="5969"/>
          </a:xfrm>
        </p:grpSpPr>
        <p:pic>
          <p:nvPicPr>
            <p:cNvPr id="6" name="图片 5" descr="14.1-3"/>
            <p:cNvPicPr>
              <a:picLocks noChangeAspect="1"/>
            </p:cNvPicPr>
            <p:nvPr/>
          </p:nvPicPr>
          <p:blipFill>
            <a:blip r:embed="rId1"/>
            <a:srcRect t="1173" r="27878" b="56801"/>
            <a:stretch>
              <a:fillRect/>
            </a:stretch>
          </p:blipFill>
          <p:spPr>
            <a:xfrm>
              <a:off x="3397" y="1357"/>
              <a:ext cx="7606" cy="2759"/>
            </a:xfrm>
            <a:prstGeom prst="rect">
              <a:avLst/>
            </a:prstGeom>
          </p:spPr>
        </p:pic>
        <p:pic>
          <p:nvPicPr>
            <p:cNvPr id="7" name="图片 6" descr="14.1-3"/>
            <p:cNvPicPr>
              <a:picLocks noChangeAspect="1"/>
            </p:cNvPicPr>
            <p:nvPr/>
          </p:nvPicPr>
          <p:blipFill>
            <a:blip r:embed="rId1"/>
            <a:srcRect t="50889" r="27548"/>
            <a:stretch>
              <a:fillRect/>
            </a:stretch>
          </p:blipFill>
          <p:spPr>
            <a:xfrm>
              <a:off x="3397" y="4116"/>
              <a:ext cx="7606" cy="3210"/>
            </a:xfrm>
            <a:prstGeom prst="rect">
              <a:avLst/>
            </a:prstGeom>
          </p:spPr>
        </p:pic>
      </p:grpSp>
      <p:sp>
        <p:nvSpPr>
          <p:cNvPr id="9" name="文本框 8"/>
          <p:cNvSpPr txBox="1"/>
          <p:nvPr/>
        </p:nvSpPr>
        <p:spPr>
          <a:xfrm>
            <a:off x="397510" y="828040"/>
            <a:ext cx="330327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Both correct: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altLang="zh-CN" sz="2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Algorithm 1 returns the maximal revenue.</a:t>
            </a:r>
            <a:endParaRPr lang="en-US" altLang="zh-CN" sz="2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altLang="zh-CN" sz="2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Algorithm 2 returns the maximal revenue and the best cut locations for reconstruction.</a:t>
            </a:r>
            <a:endParaRPr lang="en-US" altLang="zh-CN" sz="2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14.4-2 Give pseudocode to reconstruct an LCS from the completed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table and the original sequences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time, without using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table.</a:t>
                </a:r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5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2"/>
              <p:cNvSpPr txBox="1"/>
              <p:nvPr>
                <p:custDataLst>
                  <p:tags r:id="rId2"/>
                </p:custDataLst>
              </p:nvPr>
            </p:nvSpPr>
            <p:spPr bwMode="auto">
              <a:xfrm>
                <a:off x="563880" y="4502150"/>
                <a:ext cx="7515225" cy="44704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微软雅黑" panose="020B0503020204020204" pitchFamily="34" charset="-122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200" dirty="0"/>
                  <a:t>The procedure takes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time.</a:t>
                </a:r>
                <a:endParaRPr lang="en-US" sz="2200" dirty="0"/>
              </a:p>
            </p:txBody>
          </p:sp>
        </mc:Choice>
        <mc:Fallback>
          <p:sp>
            <p:nvSpPr>
              <p:cNvPr id="7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563880" y="4502150"/>
                <a:ext cx="7515225" cy="44704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 descr="14.4-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9785" y="2428875"/>
            <a:ext cx="4965065" cy="21697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14.5-2 Determine the cost and structure of an optimal binary search tree for a 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dirty="0"/>
                  <a:t> keys with the following probabilities: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5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内容占位符 6"/>
              <p:cNvGraphicFramePr/>
              <p:nvPr/>
            </p:nvGraphicFramePr>
            <p:xfrm>
              <a:off x="1625018" y="2368673"/>
              <a:ext cx="6165672" cy="14561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00728"/>
                    <a:gridCol w="633118"/>
                    <a:gridCol w="633118"/>
                    <a:gridCol w="633118"/>
                    <a:gridCol w="633118"/>
                    <a:gridCol w="633118"/>
                    <a:gridCol w="633118"/>
                    <a:gridCol w="633118"/>
                    <a:gridCol w="633118"/>
                  </a:tblGrid>
                  <a:tr h="48537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8537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0.06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0.08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0.10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0.12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0.14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48537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0.06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0.06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0.06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0.06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0.05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0.05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0.05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0.05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内容占位符 6"/>
              <p:cNvGraphicFramePr/>
              <p:nvPr/>
            </p:nvGraphicFramePr>
            <p:xfrm>
              <a:off x="1625018" y="2368673"/>
              <a:ext cx="6165672" cy="14561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00728"/>
                    <a:gridCol w="633118"/>
                    <a:gridCol w="633118"/>
                    <a:gridCol w="633118"/>
                    <a:gridCol w="633118"/>
                    <a:gridCol w="633118"/>
                    <a:gridCol w="633118"/>
                    <a:gridCol w="633118"/>
                    <a:gridCol w="633118"/>
                  </a:tblGrid>
                  <a:tr h="4851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8577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0.06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0.08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0.10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0.12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0.14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4851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0.06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0.06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0.06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0.06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0.05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0.05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0.05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0.05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</a:t>
            </a:r>
            <a:endParaRPr lang="en-US" dirty="0"/>
          </a:p>
        </p:txBody>
      </p:sp>
      <p:grpSp>
        <p:nvGrpSpPr>
          <p:cNvPr id="82" name="组合 81"/>
          <p:cNvGrpSpPr>
            <a:grpSpLocks noChangeAspect="1"/>
          </p:cNvGrpSpPr>
          <p:nvPr/>
        </p:nvGrpSpPr>
        <p:grpSpPr>
          <a:xfrm>
            <a:off x="4425315" y="1094740"/>
            <a:ext cx="4394891" cy="2603868"/>
            <a:chOff x="6365" y="1394"/>
            <a:chExt cx="6991" cy="4142"/>
          </a:xfrm>
        </p:grpSpPr>
        <p:grpSp>
          <p:nvGrpSpPr>
            <p:cNvPr id="24" name="组合 23"/>
            <p:cNvGrpSpPr/>
            <p:nvPr/>
          </p:nvGrpSpPr>
          <p:grpSpPr>
            <a:xfrm>
              <a:off x="6365" y="2328"/>
              <a:ext cx="6757" cy="3208"/>
              <a:chOff x="5953" y="3175"/>
              <a:chExt cx="6757" cy="3208"/>
            </a:xfrm>
          </p:grpSpPr>
          <p:sp>
            <p:nvSpPr>
              <p:cNvPr id="7" name="矩形 6"/>
              <p:cNvSpPr/>
              <p:nvPr/>
            </p:nvSpPr>
            <p:spPr>
              <a:xfrm rot="2700000">
                <a:off x="7937" y="2308"/>
                <a:ext cx="567" cy="4535"/>
              </a:xfrm>
              <a:prstGeom prst="rect">
                <a:avLst/>
              </a:prstGeom>
              <a:solidFill>
                <a:srgbClr val="FEE4B3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endParaRPr lang="zh-CN" altLang="en-US"/>
              </a:p>
            </p:txBody>
          </p:sp>
          <p:sp>
            <p:nvSpPr>
              <p:cNvPr id="8" name="矩形 7"/>
              <p:cNvSpPr/>
              <p:nvPr>
                <p:custDataLst>
                  <p:tags r:id="rId1"/>
                </p:custDataLst>
              </p:nvPr>
            </p:nvSpPr>
            <p:spPr>
              <a:xfrm rot="2700000">
                <a:off x="8535" y="2792"/>
                <a:ext cx="567" cy="3969"/>
              </a:xfrm>
              <a:prstGeom prst="rect">
                <a:avLst/>
              </a:prstGeom>
              <a:solidFill>
                <a:srgbClr val="FEE4B3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endParaRPr lang="zh-CN" altLang="en-US"/>
              </a:p>
            </p:txBody>
          </p:sp>
          <p:sp>
            <p:nvSpPr>
              <p:cNvPr id="9" name="矩形 8"/>
              <p:cNvSpPr/>
              <p:nvPr>
                <p:custDataLst>
                  <p:tags r:id="rId2"/>
                </p:custDataLst>
              </p:nvPr>
            </p:nvSpPr>
            <p:spPr>
              <a:xfrm rot="2700000">
                <a:off x="9141" y="3276"/>
                <a:ext cx="567" cy="3402"/>
              </a:xfrm>
              <a:prstGeom prst="rect">
                <a:avLst/>
              </a:prstGeom>
              <a:solidFill>
                <a:srgbClr val="FEE4B3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endParaRPr lang="zh-CN" altLang="en-US"/>
              </a:p>
            </p:txBody>
          </p:sp>
          <p:sp>
            <p:nvSpPr>
              <p:cNvPr id="10" name="矩形 9"/>
              <p:cNvSpPr/>
              <p:nvPr>
                <p:custDataLst>
                  <p:tags r:id="rId3"/>
                </p:custDataLst>
              </p:nvPr>
            </p:nvSpPr>
            <p:spPr>
              <a:xfrm rot="2700000">
                <a:off x="9736" y="3760"/>
                <a:ext cx="567" cy="2835"/>
              </a:xfrm>
              <a:prstGeom prst="rect">
                <a:avLst/>
              </a:prstGeom>
              <a:solidFill>
                <a:srgbClr val="FEE4B3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endParaRPr lang="zh-CN" altLang="en-US"/>
              </a:p>
            </p:txBody>
          </p:sp>
          <p:sp>
            <p:nvSpPr>
              <p:cNvPr id="11" name="矩形 10"/>
              <p:cNvSpPr/>
              <p:nvPr>
                <p:custDataLst>
                  <p:tags r:id="rId4"/>
                </p:custDataLst>
              </p:nvPr>
            </p:nvSpPr>
            <p:spPr>
              <a:xfrm rot="2700000">
                <a:off x="10342" y="4244"/>
                <a:ext cx="567" cy="2268"/>
              </a:xfrm>
              <a:prstGeom prst="rect">
                <a:avLst/>
              </a:prstGeom>
              <a:solidFill>
                <a:srgbClr val="FEE4B3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endParaRPr lang="zh-CN" altLang="en-US"/>
              </a:p>
            </p:txBody>
          </p:sp>
          <p:sp>
            <p:nvSpPr>
              <p:cNvPr id="12" name="矩形 11"/>
              <p:cNvSpPr/>
              <p:nvPr>
                <p:custDataLst>
                  <p:tags r:id="rId5"/>
                </p:custDataLst>
              </p:nvPr>
            </p:nvSpPr>
            <p:spPr>
              <a:xfrm rot="2700000">
                <a:off x="10941" y="4727"/>
                <a:ext cx="567" cy="1701"/>
              </a:xfrm>
              <a:prstGeom prst="rect">
                <a:avLst/>
              </a:prstGeom>
              <a:solidFill>
                <a:srgbClr val="FEE4B3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endParaRPr lang="zh-CN" altLang="en-US"/>
              </a:p>
            </p:txBody>
          </p:sp>
          <p:sp>
            <p:nvSpPr>
              <p:cNvPr id="13" name="矩形 12"/>
              <p:cNvSpPr/>
              <p:nvPr>
                <p:custDataLst>
                  <p:tags r:id="rId6"/>
                </p:custDataLst>
              </p:nvPr>
            </p:nvSpPr>
            <p:spPr>
              <a:xfrm rot="2700000">
                <a:off x="11540" y="5210"/>
                <a:ext cx="567" cy="1134"/>
              </a:xfrm>
              <a:prstGeom prst="rect">
                <a:avLst/>
              </a:prstGeom>
              <a:solidFill>
                <a:srgbClr val="FEE4B3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endParaRPr lang="zh-CN" altLang="en-US"/>
              </a:p>
            </p:txBody>
          </p:sp>
          <p:sp>
            <p:nvSpPr>
              <p:cNvPr id="14" name="矩形 13"/>
              <p:cNvSpPr/>
              <p:nvPr>
                <p:custDataLst>
                  <p:tags r:id="rId7"/>
                </p:custDataLst>
              </p:nvPr>
            </p:nvSpPr>
            <p:spPr>
              <a:xfrm rot="2700000">
                <a:off x="12144" y="5695"/>
                <a:ext cx="567" cy="567"/>
              </a:xfrm>
              <a:prstGeom prst="rect">
                <a:avLst/>
              </a:prstGeom>
              <a:solidFill>
                <a:srgbClr val="FEE4B3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endParaRPr lang="zh-CN" altLang="en-US"/>
              </a:p>
            </p:txBody>
          </p:sp>
          <p:cxnSp>
            <p:nvCxnSpPr>
              <p:cNvPr id="17" name="直接连接符 16"/>
              <p:cNvCxnSpPr/>
              <p:nvPr/>
            </p:nvCxnSpPr>
            <p:spPr>
              <a:xfrm>
                <a:off x="9225" y="3175"/>
                <a:ext cx="2801" cy="2801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>
                <p:custDataLst>
                  <p:tags r:id="rId8"/>
                </p:custDataLst>
              </p:nvPr>
            </p:nvCxnSpPr>
            <p:spPr>
              <a:xfrm>
                <a:off x="8817" y="3579"/>
                <a:ext cx="2801" cy="2801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>
                <a:cxnSpLocks noChangeAspect="1"/>
              </p:cNvCxnSpPr>
              <p:nvPr>
                <p:custDataLst>
                  <p:tags r:id="rId9"/>
                </p:custDataLst>
              </p:nvPr>
            </p:nvCxnSpPr>
            <p:spPr>
              <a:xfrm>
                <a:off x="8421" y="3975"/>
                <a:ext cx="2409" cy="24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cxnSpLocks noChangeAspect="1"/>
              </p:cNvCxnSpPr>
              <p:nvPr>
                <p:custDataLst>
                  <p:tags r:id="rId10"/>
                </p:custDataLst>
              </p:nvPr>
            </p:nvCxnSpPr>
            <p:spPr>
              <a:xfrm>
                <a:off x="8022" y="4376"/>
                <a:ext cx="1951" cy="1951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>
                <a:cxnSpLocks noChangeAspect="1"/>
              </p:cNvCxnSpPr>
              <p:nvPr>
                <p:custDataLst>
                  <p:tags r:id="rId11"/>
                </p:custDataLst>
              </p:nvPr>
            </p:nvCxnSpPr>
            <p:spPr>
              <a:xfrm>
                <a:off x="7615" y="4776"/>
                <a:ext cx="1541" cy="1541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>
                <a:cxnSpLocks noChangeAspect="1"/>
              </p:cNvCxnSpPr>
              <p:nvPr>
                <p:custDataLst>
                  <p:tags r:id="rId12"/>
                </p:custDataLst>
              </p:nvPr>
            </p:nvCxnSpPr>
            <p:spPr>
              <a:xfrm>
                <a:off x="7215" y="5176"/>
                <a:ext cx="1172" cy="117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>
                <a:cxnSpLocks noChangeAspect="1"/>
              </p:cNvCxnSpPr>
              <p:nvPr>
                <p:custDataLst>
                  <p:tags r:id="rId13"/>
                </p:custDataLst>
              </p:nvPr>
            </p:nvCxnSpPr>
            <p:spPr>
              <a:xfrm>
                <a:off x="6809" y="5578"/>
                <a:ext cx="740" cy="7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9593" y="1394"/>
                  <a:ext cx="843" cy="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6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3" y="1394"/>
                  <a:ext cx="843" cy="531"/>
                </a:xfrm>
                <a:prstGeom prst="rect">
                  <a:avLst/>
                </a:prstGeom>
                <a:blipFill rotWithShape="1">
                  <a:blip r:embed="rId1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文本框 25"/>
                <p:cNvSpPr txBox="1"/>
                <p:nvPr>
                  <p:custDataLst>
                    <p:tags r:id="rId15"/>
                  </p:custDataLst>
                </p:nvPr>
              </p:nvSpPr>
              <p:spPr>
                <a:xfrm>
                  <a:off x="11657" y="2839"/>
                  <a:ext cx="843" cy="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zh-CN" altLang="en-US" sz="16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6"/>
                  </p:custDataLst>
                </p:nvPr>
              </p:nvSpPr>
              <p:spPr>
                <a:xfrm>
                  <a:off x="11657" y="2839"/>
                  <a:ext cx="843" cy="531"/>
                </a:xfrm>
                <a:prstGeom prst="rect">
                  <a:avLst/>
                </a:prstGeom>
                <a:blipFill rotWithShape="1">
                  <a:blip r:embed="rId1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文本框 26"/>
                <p:cNvSpPr txBox="1"/>
                <p:nvPr>
                  <p:custDataLst>
                    <p:tags r:id="rId18"/>
                  </p:custDataLst>
                </p:nvPr>
              </p:nvSpPr>
              <p:spPr>
                <a:xfrm>
                  <a:off x="7702" y="2732"/>
                  <a:ext cx="843" cy="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zh-CN" altLang="en-US" sz="16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9"/>
                  </p:custDataLst>
                </p:nvPr>
              </p:nvSpPr>
              <p:spPr>
                <a:xfrm>
                  <a:off x="7702" y="2732"/>
                  <a:ext cx="843" cy="531"/>
                </a:xfrm>
                <a:prstGeom prst="rect">
                  <a:avLst/>
                </a:prstGeom>
                <a:blipFill rotWithShape="1">
                  <a:blip r:embed="rId2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文本框 27"/>
                <p:cNvSpPr txBox="1"/>
                <p:nvPr/>
              </p:nvSpPr>
              <p:spPr>
                <a:xfrm>
                  <a:off x="10214" y="1858"/>
                  <a:ext cx="435" cy="3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altLang="zh-CN" sz="10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28" name="文本框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4" y="1858"/>
                  <a:ext cx="435" cy="386"/>
                </a:xfrm>
                <a:prstGeom prst="rect">
                  <a:avLst/>
                </a:prstGeom>
                <a:blipFill rotWithShape="1">
                  <a:blip r:embed="rId2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文本框 28"/>
                <p:cNvSpPr txBox="1"/>
                <p:nvPr>
                  <p:custDataLst>
                    <p:tags r:id="rId22"/>
                  </p:custDataLst>
                </p:nvPr>
              </p:nvSpPr>
              <p:spPr>
                <a:xfrm>
                  <a:off x="10565" y="2244"/>
                  <a:ext cx="454" cy="3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altLang="zh-CN" sz="10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29" name="文本框 28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23"/>
                  </p:custDataLst>
                </p:nvPr>
              </p:nvSpPr>
              <p:spPr>
                <a:xfrm>
                  <a:off x="10565" y="2244"/>
                  <a:ext cx="454" cy="386"/>
                </a:xfrm>
                <a:prstGeom prst="rect">
                  <a:avLst/>
                </a:prstGeom>
                <a:blipFill rotWithShape="1">
                  <a:blip r:embed="rId2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本框 29"/>
                <p:cNvSpPr txBox="1"/>
                <p:nvPr>
                  <p:custDataLst>
                    <p:tags r:id="rId25"/>
                  </p:custDataLst>
                </p:nvPr>
              </p:nvSpPr>
              <p:spPr>
                <a:xfrm>
                  <a:off x="10946" y="2630"/>
                  <a:ext cx="454" cy="3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altLang="zh-CN" sz="10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30" name="文本框 29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26"/>
                  </p:custDataLst>
                </p:nvPr>
              </p:nvSpPr>
              <p:spPr>
                <a:xfrm>
                  <a:off x="10946" y="2630"/>
                  <a:ext cx="454" cy="386"/>
                </a:xfrm>
                <a:prstGeom prst="rect">
                  <a:avLst/>
                </a:prstGeom>
                <a:blipFill rotWithShape="1">
                  <a:blip r:embed="rId2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本框 30"/>
                <p:cNvSpPr txBox="1"/>
                <p:nvPr>
                  <p:custDataLst>
                    <p:tags r:id="rId28"/>
                  </p:custDataLst>
                </p:nvPr>
              </p:nvSpPr>
              <p:spPr>
                <a:xfrm>
                  <a:off x="11276" y="3016"/>
                  <a:ext cx="454" cy="3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altLang="zh-CN" sz="10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31" name="文本框 30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29"/>
                  </p:custDataLst>
                </p:nvPr>
              </p:nvSpPr>
              <p:spPr>
                <a:xfrm>
                  <a:off x="11276" y="3016"/>
                  <a:ext cx="454" cy="386"/>
                </a:xfrm>
                <a:prstGeom prst="rect">
                  <a:avLst/>
                </a:prstGeom>
                <a:blipFill rotWithShape="1">
                  <a:blip r:embed="rId3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本框 31"/>
                <p:cNvSpPr txBox="1"/>
                <p:nvPr>
                  <p:custDataLst>
                    <p:tags r:id="rId31"/>
                  </p:custDataLst>
                </p:nvPr>
              </p:nvSpPr>
              <p:spPr>
                <a:xfrm>
                  <a:off x="11742" y="3456"/>
                  <a:ext cx="454" cy="3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altLang="zh-CN" sz="10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32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32"/>
                  </p:custDataLst>
                </p:nvPr>
              </p:nvSpPr>
              <p:spPr>
                <a:xfrm>
                  <a:off x="11742" y="3456"/>
                  <a:ext cx="454" cy="386"/>
                </a:xfrm>
                <a:prstGeom prst="rect">
                  <a:avLst/>
                </a:prstGeom>
                <a:blipFill rotWithShape="1">
                  <a:blip r:embed="rId3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本框 32"/>
                <p:cNvSpPr txBox="1"/>
                <p:nvPr>
                  <p:custDataLst>
                    <p:tags r:id="rId34"/>
                  </p:custDataLst>
                </p:nvPr>
              </p:nvSpPr>
              <p:spPr>
                <a:xfrm>
                  <a:off x="12113" y="3842"/>
                  <a:ext cx="454" cy="3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altLang="zh-CN" sz="10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35"/>
                  </p:custDataLst>
                </p:nvPr>
              </p:nvSpPr>
              <p:spPr>
                <a:xfrm>
                  <a:off x="12113" y="3842"/>
                  <a:ext cx="454" cy="386"/>
                </a:xfrm>
                <a:prstGeom prst="rect">
                  <a:avLst/>
                </a:prstGeom>
                <a:blipFill rotWithShape="1">
                  <a:blip r:embed="rId3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本框 33"/>
                <p:cNvSpPr txBox="1"/>
                <p:nvPr>
                  <p:custDataLst>
                    <p:tags r:id="rId37"/>
                  </p:custDataLst>
                </p:nvPr>
              </p:nvSpPr>
              <p:spPr>
                <a:xfrm>
                  <a:off x="12507" y="4228"/>
                  <a:ext cx="454" cy="3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altLang="zh-CN" sz="10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34" name="文本框 33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38"/>
                  </p:custDataLst>
                </p:nvPr>
              </p:nvSpPr>
              <p:spPr>
                <a:xfrm>
                  <a:off x="12507" y="4228"/>
                  <a:ext cx="454" cy="386"/>
                </a:xfrm>
                <a:prstGeom prst="rect">
                  <a:avLst/>
                </a:prstGeom>
                <a:blipFill rotWithShape="1">
                  <a:blip r:embed="rId3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本框 34"/>
                <p:cNvSpPr txBox="1"/>
                <p:nvPr>
                  <p:custDataLst>
                    <p:tags r:id="rId40"/>
                  </p:custDataLst>
                </p:nvPr>
              </p:nvSpPr>
              <p:spPr>
                <a:xfrm>
                  <a:off x="12902" y="4614"/>
                  <a:ext cx="454" cy="3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altLang="zh-CN" sz="10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35" name="文本框 34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41"/>
                  </p:custDataLst>
                </p:nvPr>
              </p:nvSpPr>
              <p:spPr>
                <a:xfrm>
                  <a:off x="12902" y="4614"/>
                  <a:ext cx="454" cy="386"/>
                </a:xfrm>
                <a:prstGeom prst="rect">
                  <a:avLst/>
                </a:prstGeom>
                <a:blipFill rotWithShape="1">
                  <a:blip r:embed="rId4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本框 35"/>
                <p:cNvSpPr txBox="1"/>
                <p:nvPr>
                  <p:custDataLst>
                    <p:tags r:id="rId43"/>
                  </p:custDataLst>
                </p:nvPr>
              </p:nvSpPr>
              <p:spPr>
                <a:xfrm>
                  <a:off x="7126" y="4228"/>
                  <a:ext cx="435" cy="3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altLang="zh-CN" sz="10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36" name="文本框 35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44"/>
                  </p:custDataLst>
                </p:nvPr>
              </p:nvSpPr>
              <p:spPr>
                <a:xfrm>
                  <a:off x="7126" y="4228"/>
                  <a:ext cx="435" cy="386"/>
                </a:xfrm>
                <a:prstGeom prst="rect">
                  <a:avLst/>
                </a:prstGeom>
                <a:blipFill rotWithShape="1">
                  <a:blip r:embed="rId2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本框 36"/>
                <p:cNvSpPr txBox="1"/>
                <p:nvPr>
                  <p:custDataLst>
                    <p:tags r:id="rId45"/>
                  </p:custDataLst>
                </p:nvPr>
              </p:nvSpPr>
              <p:spPr>
                <a:xfrm>
                  <a:off x="7478" y="3842"/>
                  <a:ext cx="454" cy="3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altLang="zh-CN" sz="10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37" name="文本框 36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46"/>
                  </p:custDataLst>
                </p:nvPr>
              </p:nvSpPr>
              <p:spPr>
                <a:xfrm>
                  <a:off x="7478" y="3842"/>
                  <a:ext cx="454" cy="386"/>
                </a:xfrm>
                <a:prstGeom prst="rect">
                  <a:avLst/>
                </a:prstGeom>
                <a:blipFill rotWithShape="1">
                  <a:blip r:embed="rId2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文本框 37"/>
                <p:cNvSpPr txBox="1"/>
                <p:nvPr>
                  <p:custDataLst>
                    <p:tags r:id="rId47"/>
                  </p:custDataLst>
                </p:nvPr>
              </p:nvSpPr>
              <p:spPr>
                <a:xfrm>
                  <a:off x="7878" y="3456"/>
                  <a:ext cx="454" cy="3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altLang="zh-CN" sz="10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38" name="文本框 37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48"/>
                  </p:custDataLst>
                </p:nvPr>
              </p:nvSpPr>
              <p:spPr>
                <a:xfrm>
                  <a:off x="7878" y="3456"/>
                  <a:ext cx="454" cy="386"/>
                </a:xfrm>
                <a:prstGeom prst="rect">
                  <a:avLst/>
                </a:prstGeom>
                <a:blipFill rotWithShape="1">
                  <a:blip r:embed="rId2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文本框 38"/>
                <p:cNvSpPr txBox="1"/>
                <p:nvPr>
                  <p:custDataLst>
                    <p:tags r:id="rId49"/>
                  </p:custDataLst>
                </p:nvPr>
              </p:nvSpPr>
              <p:spPr>
                <a:xfrm>
                  <a:off x="8296" y="3016"/>
                  <a:ext cx="454" cy="3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altLang="zh-CN" sz="10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39" name="文本框 38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50"/>
                  </p:custDataLst>
                </p:nvPr>
              </p:nvSpPr>
              <p:spPr>
                <a:xfrm>
                  <a:off x="8296" y="3016"/>
                  <a:ext cx="454" cy="386"/>
                </a:xfrm>
                <a:prstGeom prst="rect">
                  <a:avLst/>
                </a:prstGeom>
                <a:blipFill rotWithShape="1">
                  <a:blip r:embed="rId3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文本框 41"/>
                <p:cNvSpPr txBox="1"/>
                <p:nvPr>
                  <p:custDataLst>
                    <p:tags r:id="rId51"/>
                  </p:custDataLst>
                </p:nvPr>
              </p:nvSpPr>
              <p:spPr>
                <a:xfrm>
                  <a:off x="8660" y="2630"/>
                  <a:ext cx="454" cy="3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altLang="zh-CN" sz="10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42" name="文本框 41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52"/>
                  </p:custDataLst>
                </p:nvPr>
              </p:nvSpPr>
              <p:spPr>
                <a:xfrm>
                  <a:off x="8660" y="2630"/>
                  <a:ext cx="454" cy="386"/>
                </a:xfrm>
                <a:prstGeom prst="rect">
                  <a:avLst/>
                </a:prstGeom>
                <a:blipFill rotWithShape="1">
                  <a:blip r:embed="rId3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文本框 42"/>
                <p:cNvSpPr txBox="1"/>
                <p:nvPr>
                  <p:custDataLst>
                    <p:tags r:id="rId53"/>
                  </p:custDataLst>
                </p:nvPr>
              </p:nvSpPr>
              <p:spPr>
                <a:xfrm>
                  <a:off x="9004" y="2244"/>
                  <a:ext cx="454" cy="3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altLang="zh-CN" sz="10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43" name="文本框 42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54"/>
                  </p:custDataLst>
                </p:nvPr>
              </p:nvSpPr>
              <p:spPr>
                <a:xfrm>
                  <a:off x="9004" y="2244"/>
                  <a:ext cx="454" cy="386"/>
                </a:xfrm>
                <a:prstGeom prst="rect">
                  <a:avLst/>
                </a:prstGeom>
                <a:blipFill rotWithShape="1">
                  <a:blip r:embed="rId3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文本框 43"/>
                <p:cNvSpPr txBox="1"/>
                <p:nvPr>
                  <p:custDataLst>
                    <p:tags r:id="rId55"/>
                  </p:custDataLst>
                </p:nvPr>
              </p:nvSpPr>
              <p:spPr>
                <a:xfrm>
                  <a:off x="9458" y="1858"/>
                  <a:ext cx="454" cy="3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altLang="zh-CN" sz="10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44" name="文本框 43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56"/>
                  </p:custDataLst>
                </p:nvPr>
              </p:nvSpPr>
              <p:spPr>
                <a:xfrm>
                  <a:off x="9458" y="1858"/>
                  <a:ext cx="454" cy="386"/>
                </a:xfrm>
                <a:prstGeom prst="rect">
                  <a:avLst/>
                </a:prstGeom>
                <a:blipFill rotWithShape="1">
                  <a:blip r:embed="rId3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文本框 44"/>
                <p:cNvSpPr txBox="1"/>
                <p:nvPr>
                  <p:custDataLst>
                    <p:tags r:id="rId57"/>
                  </p:custDataLst>
                </p:nvPr>
              </p:nvSpPr>
              <p:spPr>
                <a:xfrm>
                  <a:off x="6701" y="4614"/>
                  <a:ext cx="454" cy="3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zh-CN" sz="10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45" name="文本框 44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58"/>
                  </p:custDataLst>
                </p:nvPr>
              </p:nvSpPr>
              <p:spPr>
                <a:xfrm>
                  <a:off x="6701" y="4614"/>
                  <a:ext cx="454" cy="386"/>
                </a:xfrm>
                <a:prstGeom prst="rect">
                  <a:avLst/>
                </a:prstGeom>
                <a:blipFill rotWithShape="1">
                  <a:blip r:embed="rId5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文本框 45"/>
                <p:cNvSpPr txBox="1"/>
                <p:nvPr/>
              </p:nvSpPr>
              <p:spPr>
                <a:xfrm>
                  <a:off x="6832" y="4891"/>
                  <a:ext cx="795" cy="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06</m:t>
                        </m:r>
                      </m:oMath>
                    </m:oMathPara>
                  </a14:m>
                  <a:endParaRPr lang="zh-CN" altLang="en-US" sz="14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46" name="文本框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2" y="4891"/>
                  <a:ext cx="795" cy="483"/>
                </a:xfrm>
                <a:prstGeom prst="rect">
                  <a:avLst/>
                </a:prstGeom>
                <a:blipFill rotWithShape="1">
                  <a:blip r:embed="rId6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文本框 46"/>
                <p:cNvSpPr txBox="1"/>
                <p:nvPr/>
              </p:nvSpPr>
              <p:spPr>
                <a:xfrm>
                  <a:off x="7645" y="4891"/>
                  <a:ext cx="795" cy="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06</m:t>
                        </m:r>
                      </m:oMath>
                    </m:oMathPara>
                  </a14:m>
                  <a:endParaRPr lang="zh-CN" altLang="en-US" sz="14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47" name="文本框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5" y="4891"/>
                  <a:ext cx="795" cy="483"/>
                </a:xfrm>
                <a:prstGeom prst="rect">
                  <a:avLst/>
                </a:prstGeom>
                <a:blipFill rotWithShape="1">
                  <a:blip r:embed="rId6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文本框 47"/>
                <p:cNvSpPr txBox="1"/>
                <p:nvPr/>
              </p:nvSpPr>
              <p:spPr>
                <a:xfrm>
                  <a:off x="8411" y="4903"/>
                  <a:ext cx="795" cy="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06</m:t>
                        </m:r>
                      </m:oMath>
                    </m:oMathPara>
                  </a14:m>
                  <a:endParaRPr lang="zh-CN" altLang="en-US" sz="14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48" name="文本框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1" y="4903"/>
                  <a:ext cx="795" cy="483"/>
                </a:xfrm>
                <a:prstGeom prst="rect">
                  <a:avLst/>
                </a:prstGeom>
                <a:blipFill rotWithShape="1">
                  <a:blip r:embed="rId6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文本框 48"/>
                <p:cNvSpPr txBox="1"/>
                <p:nvPr/>
              </p:nvSpPr>
              <p:spPr>
                <a:xfrm>
                  <a:off x="9239" y="4891"/>
                  <a:ext cx="795" cy="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06</m:t>
                        </m:r>
                      </m:oMath>
                    </m:oMathPara>
                  </a14:m>
                  <a:endParaRPr lang="zh-CN" altLang="en-US" sz="14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49" name="文本框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9" y="4891"/>
                  <a:ext cx="795" cy="483"/>
                </a:xfrm>
                <a:prstGeom prst="rect">
                  <a:avLst/>
                </a:prstGeom>
                <a:blipFill rotWithShape="1">
                  <a:blip r:embed="rId6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文本框 49"/>
                <p:cNvSpPr txBox="1"/>
                <p:nvPr/>
              </p:nvSpPr>
              <p:spPr>
                <a:xfrm>
                  <a:off x="10022" y="4903"/>
                  <a:ext cx="795" cy="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zh-CN" altLang="en-US" sz="14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50" name="文本框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2" y="4903"/>
                  <a:ext cx="795" cy="483"/>
                </a:xfrm>
                <a:prstGeom prst="rect">
                  <a:avLst/>
                </a:prstGeom>
                <a:blipFill rotWithShape="1">
                  <a:blip r:embed="rId6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文本框 50"/>
                <p:cNvSpPr txBox="1"/>
                <p:nvPr/>
              </p:nvSpPr>
              <p:spPr>
                <a:xfrm>
                  <a:off x="10828" y="4903"/>
                  <a:ext cx="795" cy="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zh-CN" altLang="en-US" sz="14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51" name="文本框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28" y="4903"/>
                  <a:ext cx="795" cy="483"/>
                </a:xfrm>
                <a:prstGeom prst="rect">
                  <a:avLst/>
                </a:prstGeom>
                <a:blipFill rotWithShape="1">
                  <a:blip r:embed="rId6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文本框 51"/>
                <p:cNvSpPr txBox="1"/>
                <p:nvPr/>
              </p:nvSpPr>
              <p:spPr>
                <a:xfrm>
                  <a:off x="11623" y="4903"/>
                  <a:ext cx="795" cy="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zh-CN" altLang="en-US" sz="14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52" name="文本框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23" y="4903"/>
                  <a:ext cx="795" cy="483"/>
                </a:xfrm>
                <a:prstGeom prst="rect">
                  <a:avLst/>
                </a:prstGeom>
                <a:blipFill rotWithShape="1">
                  <a:blip r:embed="rId6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文本框 52"/>
                <p:cNvSpPr txBox="1"/>
                <p:nvPr/>
              </p:nvSpPr>
              <p:spPr>
                <a:xfrm>
                  <a:off x="12418" y="4903"/>
                  <a:ext cx="795" cy="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zh-CN" altLang="en-US" sz="14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53" name="文本框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18" y="4903"/>
                  <a:ext cx="795" cy="483"/>
                </a:xfrm>
                <a:prstGeom prst="rect">
                  <a:avLst/>
                </a:prstGeom>
                <a:blipFill rotWithShape="1">
                  <a:blip r:embed="rId6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文本框 53"/>
                <p:cNvSpPr txBox="1"/>
                <p:nvPr/>
              </p:nvSpPr>
              <p:spPr>
                <a:xfrm>
                  <a:off x="7221" y="4517"/>
                  <a:ext cx="795" cy="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zh-CN" altLang="en-US" sz="14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54" name="文本框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1" y="4517"/>
                  <a:ext cx="795" cy="483"/>
                </a:xfrm>
                <a:prstGeom prst="rect">
                  <a:avLst/>
                </a:prstGeom>
                <a:blipFill rotWithShape="1">
                  <a:blip r:embed="rId6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文本框 54"/>
                <p:cNvSpPr txBox="1"/>
                <p:nvPr/>
              </p:nvSpPr>
              <p:spPr>
                <a:xfrm>
                  <a:off x="8038" y="4517"/>
                  <a:ext cx="795" cy="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zh-CN" altLang="en-US" sz="14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55" name="文本框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8" y="4517"/>
                  <a:ext cx="795" cy="483"/>
                </a:xfrm>
                <a:prstGeom prst="rect">
                  <a:avLst/>
                </a:prstGeom>
                <a:blipFill rotWithShape="1">
                  <a:blip r:embed="rId6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文本框 55"/>
                <p:cNvSpPr txBox="1"/>
                <p:nvPr/>
              </p:nvSpPr>
              <p:spPr>
                <a:xfrm>
                  <a:off x="8842" y="4517"/>
                  <a:ext cx="795" cy="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20</m:t>
                        </m:r>
                      </m:oMath>
                    </m:oMathPara>
                  </a14:m>
                  <a:endParaRPr lang="zh-CN" altLang="en-US" sz="14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56" name="文本框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2" y="4517"/>
                  <a:ext cx="795" cy="483"/>
                </a:xfrm>
                <a:prstGeom prst="rect">
                  <a:avLst/>
                </a:prstGeom>
                <a:blipFill rotWithShape="1">
                  <a:blip r:embed="rId6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文本框 56"/>
                <p:cNvSpPr txBox="1"/>
                <p:nvPr/>
              </p:nvSpPr>
              <p:spPr>
                <a:xfrm>
                  <a:off x="9641" y="4517"/>
                  <a:ext cx="795" cy="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zh-CN" altLang="en-US" sz="14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57" name="文本框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1" y="4517"/>
                  <a:ext cx="795" cy="483"/>
                </a:xfrm>
                <a:prstGeom prst="rect">
                  <a:avLst/>
                </a:prstGeom>
                <a:blipFill rotWithShape="1">
                  <a:blip r:embed="rId6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文本框 57"/>
                <p:cNvSpPr txBox="1"/>
                <p:nvPr/>
              </p:nvSpPr>
              <p:spPr>
                <a:xfrm>
                  <a:off x="10446" y="4517"/>
                  <a:ext cx="795" cy="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20</m:t>
                        </m:r>
                      </m:oMath>
                    </m:oMathPara>
                  </a14:m>
                  <a:endParaRPr lang="zh-CN" altLang="en-US" sz="14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58" name="文本框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46" y="4517"/>
                  <a:ext cx="795" cy="483"/>
                </a:xfrm>
                <a:prstGeom prst="rect">
                  <a:avLst/>
                </a:prstGeom>
                <a:blipFill rotWithShape="1">
                  <a:blip r:embed="rId6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文本框 58"/>
                <p:cNvSpPr txBox="1"/>
                <p:nvPr/>
              </p:nvSpPr>
              <p:spPr>
                <a:xfrm>
                  <a:off x="11245" y="4517"/>
                  <a:ext cx="795" cy="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22</m:t>
                        </m:r>
                      </m:oMath>
                    </m:oMathPara>
                  </a14:m>
                  <a:endParaRPr lang="zh-CN" altLang="en-US" sz="14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59" name="文本框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45" y="4517"/>
                  <a:ext cx="795" cy="483"/>
                </a:xfrm>
                <a:prstGeom prst="rect">
                  <a:avLst/>
                </a:prstGeom>
                <a:blipFill rotWithShape="1">
                  <a:blip r:embed="rId6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文本框 59"/>
                <p:cNvSpPr txBox="1"/>
                <p:nvPr/>
              </p:nvSpPr>
              <p:spPr>
                <a:xfrm>
                  <a:off x="12042" y="4517"/>
                  <a:ext cx="795" cy="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24</m:t>
                        </m:r>
                      </m:oMath>
                    </m:oMathPara>
                  </a14:m>
                  <a:endParaRPr lang="zh-CN" altLang="en-US" sz="14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60" name="文本框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42" y="4517"/>
                  <a:ext cx="795" cy="483"/>
                </a:xfrm>
                <a:prstGeom prst="rect">
                  <a:avLst/>
                </a:prstGeom>
                <a:blipFill rotWithShape="1">
                  <a:blip r:embed="rId6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文本框 60"/>
                <p:cNvSpPr txBox="1"/>
                <p:nvPr/>
              </p:nvSpPr>
              <p:spPr>
                <a:xfrm>
                  <a:off x="7616" y="4082"/>
                  <a:ext cx="795" cy="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28</m:t>
                        </m:r>
                      </m:oMath>
                    </m:oMathPara>
                  </a14:m>
                  <a:endParaRPr lang="zh-CN" altLang="en-US" sz="14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61" name="文本框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6" y="4082"/>
                  <a:ext cx="795" cy="483"/>
                </a:xfrm>
                <a:prstGeom prst="rect">
                  <a:avLst/>
                </a:prstGeom>
                <a:blipFill rotWithShape="1">
                  <a:blip r:embed="rId6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文本框 61"/>
                <p:cNvSpPr txBox="1"/>
                <p:nvPr/>
              </p:nvSpPr>
              <p:spPr>
                <a:xfrm>
                  <a:off x="8444" y="4082"/>
                  <a:ext cx="795" cy="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32</m:t>
                        </m:r>
                      </m:oMath>
                    </m:oMathPara>
                  </a14:m>
                  <a:endParaRPr lang="zh-CN" altLang="en-US" sz="14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62" name="文本框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" y="4082"/>
                  <a:ext cx="795" cy="483"/>
                </a:xfrm>
                <a:prstGeom prst="rect">
                  <a:avLst/>
                </a:prstGeom>
                <a:blipFill rotWithShape="1">
                  <a:blip r:embed="rId6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文本框 62"/>
                <p:cNvSpPr txBox="1"/>
                <p:nvPr/>
              </p:nvSpPr>
              <p:spPr>
                <a:xfrm>
                  <a:off x="9241" y="4082"/>
                  <a:ext cx="795" cy="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27</m:t>
                        </m:r>
                      </m:oMath>
                    </m:oMathPara>
                  </a14:m>
                  <a:endParaRPr lang="zh-CN" altLang="en-US" sz="14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63" name="文本框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1" y="4082"/>
                  <a:ext cx="795" cy="483"/>
                </a:xfrm>
                <a:prstGeom prst="rect">
                  <a:avLst/>
                </a:prstGeom>
                <a:blipFill rotWithShape="1">
                  <a:blip r:embed="rId7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文本框 63"/>
                <p:cNvSpPr txBox="1"/>
                <p:nvPr/>
              </p:nvSpPr>
              <p:spPr>
                <a:xfrm>
                  <a:off x="10039" y="4082"/>
                  <a:ext cx="795" cy="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28</m:t>
                        </m:r>
                      </m:oMath>
                    </m:oMathPara>
                  </a14:m>
                  <a:endParaRPr lang="zh-CN" altLang="en-US" sz="14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64" name="文本框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9" y="4082"/>
                  <a:ext cx="795" cy="483"/>
                </a:xfrm>
                <a:prstGeom prst="rect">
                  <a:avLst/>
                </a:prstGeom>
                <a:blipFill rotWithShape="1">
                  <a:blip r:embed="rId6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文本框 64"/>
                <p:cNvSpPr txBox="1"/>
                <p:nvPr/>
              </p:nvSpPr>
              <p:spPr>
                <a:xfrm>
                  <a:off x="10839" y="4082"/>
                  <a:ext cx="795" cy="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37</m:t>
                        </m:r>
                      </m:oMath>
                    </m:oMathPara>
                  </a14:m>
                  <a:endParaRPr lang="zh-CN" altLang="en-US" sz="14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65" name="文本框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39" y="4082"/>
                  <a:ext cx="795" cy="483"/>
                </a:xfrm>
                <a:prstGeom prst="rect">
                  <a:avLst/>
                </a:prstGeom>
                <a:blipFill rotWithShape="1">
                  <a:blip r:embed="rId7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文本框 65"/>
                <p:cNvSpPr txBox="1"/>
                <p:nvPr/>
              </p:nvSpPr>
              <p:spPr>
                <a:xfrm>
                  <a:off x="11643" y="4082"/>
                  <a:ext cx="795" cy="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41</m:t>
                        </m:r>
                      </m:oMath>
                    </m:oMathPara>
                  </a14:m>
                  <a:endParaRPr lang="zh-CN" altLang="en-US" sz="14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66" name="文本框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43" y="4082"/>
                  <a:ext cx="795" cy="483"/>
                </a:xfrm>
                <a:prstGeom prst="rect">
                  <a:avLst/>
                </a:prstGeom>
                <a:blipFill rotWithShape="1">
                  <a:blip r:embed="rId7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文本框 66"/>
                <p:cNvSpPr txBox="1"/>
                <p:nvPr/>
              </p:nvSpPr>
              <p:spPr>
                <a:xfrm>
                  <a:off x="8038" y="3688"/>
                  <a:ext cx="795" cy="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42</m:t>
                        </m:r>
                      </m:oMath>
                    </m:oMathPara>
                  </a14:m>
                  <a:endParaRPr lang="zh-CN" altLang="en-US" sz="14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67" name="文本框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8" y="3688"/>
                  <a:ext cx="795" cy="483"/>
                </a:xfrm>
                <a:prstGeom prst="rect">
                  <a:avLst/>
                </a:prstGeom>
                <a:blipFill rotWithShape="1">
                  <a:blip r:embed="rId7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文本框 67"/>
                <p:cNvSpPr txBox="1"/>
                <p:nvPr/>
              </p:nvSpPr>
              <p:spPr>
                <a:xfrm>
                  <a:off x="8846" y="3688"/>
                  <a:ext cx="795" cy="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39</m:t>
                        </m:r>
                      </m:oMath>
                    </m:oMathPara>
                  </a14:m>
                  <a:endParaRPr lang="zh-CN" altLang="en-US" sz="14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68" name="文本框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6" y="3688"/>
                  <a:ext cx="795" cy="483"/>
                </a:xfrm>
                <a:prstGeom prst="rect">
                  <a:avLst/>
                </a:prstGeom>
                <a:blipFill rotWithShape="1">
                  <a:blip r:embed="rId7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文本框 68"/>
                <p:cNvSpPr txBox="1"/>
                <p:nvPr/>
              </p:nvSpPr>
              <p:spPr>
                <a:xfrm>
                  <a:off x="9637" y="3688"/>
                  <a:ext cx="795" cy="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42</m:t>
                        </m:r>
                      </m:oMath>
                    </m:oMathPara>
                  </a14:m>
                  <a:endParaRPr lang="zh-CN" altLang="en-US" sz="14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69" name="文本框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7" y="3688"/>
                  <a:ext cx="795" cy="483"/>
                </a:xfrm>
                <a:prstGeom prst="rect">
                  <a:avLst/>
                </a:prstGeom>
                <a:blipFill rotWithShape="1">
                  <a:blip r:embed="rId7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文本框 69"/>
                <p:cNvSpPr txBox="1"/>
                <p:nvPr/>
              </p:nvSpPr>
              <p:spPr>
                <a:xfrm>
                  <a:off x="10436" y="3688"/>
                  <a:ext cx="795" cy="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45</m:t>
                        </m:r>
                      </m:oMath>
                    </m:oMathPara>
                  </a14:m>
                  <a:endParaRPr lang="zh-CN" altLang="en-US" sz="14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70" name="文本框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6" y="3688"/>
                  <a:ext cx="795" cy="483"/>
                </a:xfrm>
                <a:prstGeom prst="rect">
                  <a:avLst/>
                </a:prstGeom>
                <a:blipFill rotWithShape="1">
                  <a:blip r:embed="rId7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文本框 70"/>
                <p:cNvSpPr txBox="1"/>
                <p:nvPr/>
              </p:nvSpPr>
              <p:spPr>
                <a:xfrm>
                  <a:off x="11245" y="3688"/>
                  <a:ext cx="795" cy="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56</m:t>
                        </m:r>
                      </m:oMath>
                    </m:oMathPara>
                  </a14:m>
                  <a:endParaRPr lang="zh-CN" altLang="en-US" sz="14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71" name="文本框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45" y="3688"/>
                  <a:ext cx="795" cy="483"/>
                </a:xfrm>
                <a:prstGeom prst="rect">
                  <a:avLst/>
                </a:prstGeom>
                <a:blipFill rotWithShape="1">
                  <a:blip r:embed="rId7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文本框 71"/>
                <p:cNvSpPr txBox="1"/>
                <p:nvPr/>
              </p:nvSpPr>
              <p:spPr>
                <a:xfrm>
                  <a:off x="8434" y="3288"/>
                  <a:ext cx="795" cy="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49</m:t>
                        </m:r>
                      </m:oMath>
                    </m:oMathPara>
                  </a14:m>
                  <a:endParaRPr lang="zh-CN" altLang="en-US" sz="14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72" name="文本框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4" y="3288"/>
                  <a:ext cx="795" cy="483"/>
                </a:xfrm>
                <a:prstGeom prst="rect">
                  <a:avLst/>
                </a:prstGeom>
                <a:blipFill rotWithShape="1">
                  <a:blip r:embed="rId7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文本框 72"/>
                <p:cNvSpPr txBox="1"/>
                <p:nvPr/>
              </p:nvSpPr>
              <p:spPr>
                <a:xfrm>
                  <a:off x="9206" y="3288"/>
                  <a:ext cx="795" cy="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54</m:t>
                        </m:r>
                      </m:oMath>
                    </m:oMathPara>
                  </a14:m>
                  <a:endParaRPr lang="zh-CN" altLang="en-US" sz="14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73" name="文本框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06" y="3288"/>
                  <a:ext cx="795" cy="483"/>
                </a:xfrm>
                <a:prstGeom prst="rect">
                  <a:avLst/>
                </a:prstGeom>
                <a:blipFill rotWithShape="1">
                  <a:blip r:embed="rId7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文本框 73"/>
                <p:cNvSpPr txBox="1"/>
                <p:nvPr/>
              </p:nvSpPr>
              <p:spPr>
                <a:xfrm>
                  <a:off x="10033" y="3288"/>
                  <a:ext cx="795" cy="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59</m:t>
                        </m:r>
                      </m:oMath>
                    </m:oMathPara>
                  </a14:m>
                  <a:endParaRPr lang="zh-CN" altLang="en-US" sz="14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74" name="文本框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3" y="3288"/>
                  <a:ext cx="795" cy="483"/>
                </a:xfrm>
                <a:prstGeom prst="rect">
                  <a:avLst/>
                </a:prstGeom>
                <a:blipFill rotWithShape="1">
                  <a:blip r:embed="rId7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文本框 74"/>
                <p:cNvSpPr txBox="1"/>
                <p:nvPr/>
              </p:nvSpPr>
              <p:spPr>
                <a:xfrm>
                  <a:off x="10862" y="3289"/>
                  <a:ext cx="795" cy="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64</m:t>
                        </m:r>
                      </m:oMath>
                    </m:oMathPara>
                  </a14:m>
                  <a:endParaRPr lang="zh-CN" altLang="en-US" sz="14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75" name="文本框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2" y="3289"/>
                  <a:ext cx="795" cy="483"/>
                </a:xfrm>
                <a:prstGeom prst="rect">
                  <a:avLst/>
                </a:prstGeom>
                <a:blipFill rotWithShape="1">
                  <a:blip r:embed="rId8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文本框 75"/>
                <p:cNvSpPr txBox="1"/>
                <p:nvPr/>
              </p:nvSpPr>
              <p:spPr>
                <a:xfrm>
                  <a:off x="8842" y="2888"/>
                  <a:ext cx="795" cy="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64</m:t>
                        </m:r>
                      </m:oMath>
                    </m:oMathPara>
                  </a14:m>
                  <a:endParaRPr lang="zh-CN" altLang="en-US" sz="14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76" name="文本框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2" y="2888"/>
                  <a:ext cx="795" cy="483"/>
                </a:xfrm>
                <a:prstGeom prst="rect">
                  <a:avLst/>
                </a:prstGeom>
                <a:blipFill rotWithShape="1">
                  <a:blip r:embed="rId8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文本框 76"/>
                <p:cNvSpPr txBox="1"/>
                <p:nvPr/>
              </p:nvSpPr>
              <p:spPr>
                <a:xfrm>
                  <a:off x="9637" y="2888"/>
                  <a:ext cx="795" cy="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71</m:t>
                        </m:r>
                      </m:oMath>
                    </m:oMathPara>
                  </a14:m>
                  <a:endParaRPr lang="zh-CN" altLang="en-US" sz="14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77" name="文本框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7" y="2888"/>
                  <a:ext cx="795" cy="483"/>
                </a:xfrm>
                <a:prstGeom prst="rect">
                  <a:avLst/>
                </a:prstGeom>
                <a:blipFill rotWithShape="1">
                  <a:blip r:embed="rId8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文本框 77"/>
                <p:cNvSpPr txBox="1"/>
                <p:nvPr/>
              </p:nvSpPr>
              <p:spPr>
                <a:xfrm>
                  <a:off x="10432" y="2889"/>
                  <a:ext cx="795" cy="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78</m:t>
                        </m:r>
                      </m:oMath>
                    </m:oMathPara>
                  </a14:m>
                  <a:endParaRPr lang="zh-CN" altLang="en-US" sz="14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78" name="文本框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2" y="2889"/>
                  <a:ext cx="795" cy="483"/>
                </a:xfrm>
                <a:prstGeom prst="rect">
                  <a:avLst/>
                </a:prstGeom>
                <a:blipFill rotWithShape="1">
                  <a:blip r:embed="rId8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文本框 78"/>
                <p:cNvSpPr txBox="1"/>
                <p:nvPr/>
              </p:nvSpPr>
              <p:spPr>
                <a:xfrm>
                  <a:off x="9244" y="2494"/>
                  <a:ext cx="795" cy="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8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4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79" name="文本框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4" y="2494"/>
                  <a:ext cx="795" cy="483"/>
                </a:xfrm>
                <a:prstGeom prst="rect">
                  <a:avLst/>
                </a:prstGeom>
                <a:blipFill rotWithShape="1">
                  <a:blip r:embed="rId8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文本框 79"/>
                <p:cNvSpPr txBox="1"/>
                <p:nvPr/>
              </p:nvSpPr>
              <p:spPr>
                <a:xfrm>
                  <a:off x="10067" y="2495"/>
                  <a:ext cx="795" cy="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90</m:t>
                        </m:r>
                      </m:oMath>
                    </m:oMathPara>
                  </a14:m>
                  <a:endParaRPr lang="zh-CN" altLang="en-US" sz="14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80" name="文本框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7" y="2495"/>
                  <a:ext cx="795" cy="483"/>
                </a:xfrm>
                <a:prstGeom prst="rect">
                  <a:avLst/>
                </a:prstGeom>
                <a:blipFill rotWithShape="1">
                  <a:blip r:embed="rId8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文本框 80"/>
                <p:cNvSpPr txBox="1"/>
                <p:nvPr/>
              </p:nvSpPr>
              <p:spPr>
                <a:xfrm>
                  <a:off x="9651" y="2098"/>
                  <a:ext cx="795" cy="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00</m:t>
                        </m:r>
                      </m:oMath>
                    </m:oMathPara>
                  </a14:m>
                  <a:endParaRPr lang="zh-CN" altLang="en-US" sz="14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81" name="文本框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1" y="2098"/>
                  <a:ext cx="795" cy="483"/>
                </a:xfrm>
                <a:prstGeom prst="rect">
                  <a:avLst/>
                </a:prstGeom>
                <a:blipFill rotWithShape="1">
                  <a:blip r:embed="rId8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7" name="组合 226"/>
          <p:cNvGrpSpPr>
            <a:grpSpLocks noChangeAspect="1"/>
          </p:cNvGrpSpPr>
          <p:nvPr/>
        </p:nvGrpSpPr>
        <p:grpSpPr>
          <a:xfrm>
            <a:off x="0" y="1094740"/>
            <a:ext cx="4394891" cy="2603868"/>
            <a:chOff x="6365" y="1394"/>
            <a:chExt cx="6991" cy="4142"/>
          </a:xfrm>
        </p:grpSpPr>
        <p:grpSp>
          <p:nvGrpSpPr>
            <p:cNvPr id="228" name="组合 227"/>
            <p:cNvGrpSpPr/>
            <p:nvPr/>
          </p:nvGrpSpPr>
          <p:grpSpPr>
            <a:xfrm>
              <a:off x="6365" y="2328"/>
              <a:ext cx="6757" cy="3208"/>
              <a:chOff x="5953" y="3175"/>
              <a:chExt cx="6757" cy="3208"/>
            </a:xfrm>
          </p:grpSpPr>
          <p:sp>
            <p:nvSpPr>
              <p:cNvPr id="229" name="矩形 228"/>
              <p:cNvSpPr/>
              <p:nvPr/>
            </p:nvSpPr>
            <p:spPr>
              <a:xfrm rot="2700000">
                <a:off x="7937" y="2308"/>
                <a:ext cx="567" cy="4535"/>
              </a:xfrm>
              <a:prstGeom prst="rect">
                <a:avLst/>
              </a:prstGeom>
              <a:solidFill>
                <a:srgbClr val="FEE4B3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endParaRPr lang="zh-CN" altLang="en-US"/>
              </a:p>
            </p:txBody>
          </p:sp>
          <p:sp>
            <p:nvSpPr>
              <p:cNvPr id="230" name="矩形 229"/>
              <p:cNvSpPr/>
              <p:nvPr>
                <p:custDataLst>
                  <p:tags r:id="rId86"/>
                </p:custDataLst>
              </p:nvPr>
            </p:nvSpPr>
            <p:spPr>
              <a:xfrm rot="2700000">
                <a:off x="8535" y="2792"/>
                <a:ext cx="567" cy="3969"/>
              </a:xfrm>
              <a:prstGeom prst="rect">
                <a:avLst/>
              </a:prstGeom>
              <a:solidFill>
                <a:srgbClr val="FEE4B3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endParaRPr lang="zh-CN" altLang="en-US"/>
              </a:p>
            </p:txBody>
          </p:sp>
          <p:sp>
            <p:nvSpPr>
              <p:cNvPr id="231" name="矩形 230"/>
              <p:cNvSpPr/>
              <p:nvPr>
                <p:custDataLst>
                  <p:tags r:id="rId87"/>
                </p:custDataLst>
              </p:nvPr>
            </p:nvSpPr>
            <p:spPr>
              <a:xfrm rot="2700000">
                <a:off x="9141" y="3276"/>
                <a:ext cx="567" cy="3402"/>
              </a:xfrm>
              <a:prstGeom prst="rect">
                <a:avLst/>
              </a:prstGeom>
              <a:solidFill>
                <a:srgbClr val="FEE4B3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endParaRPr lang="zh-CN" altLang="en-US"/>
              </a:p>
            </p:txBody>
          </p:sp>
          <p:sp>
            <p:nvSpPr>
              <p:cNvPr id="232" name="矩形 231"/>
              <p:cNvSpPr/>
              <p:nvPr>
                <p:custDataLst>
                  <p:tags r:id="rId88"/>
                </p:custDataLst>
              </p:nvPr>
            </p:nvSpPr>
            <p:spPr>
              <a:xfrm rot="2700000">
                <a:off x="9736" y="3760"/>
                <a:ext cx="567" cy="2835"/>
              </a:xfrm>
              <a:prstGeom prst="rect">
                <a:avLst/>
              </a:prstGeom>
              <a:solidFill>
                <a:srgbClr val="FEE4B3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endParaRPr lang="zh-CN" altLang="en-US"/>
              </a:p>
            </p:txBody>
          </p:sp>
          <p:sp>
            <p:nvSpPr>
              <p:cNvPr id="233" name="矩形 232"/>
              <p:cNvSpPr/>
              <p:nvPr>
                <p:custDataLst>
                  <p:tags r:id="rId89"/>
                </p:custDataLst>
              </p:nvPr>
            </p:nvSpPr>
            <p:spPr>
              <a:xfrm rot="2700000">
                <a:off x="10342" y="4244"/>
                <a:ext cx="567" cy="2268"/>
              </a:xfrm>
              <a:prstGeom prst="rect">
                <a:avLst/>
              </a:prstGeom>
              <a:solidFill>
                <a:srgbClr val="FEE4B3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endParaRPr lang="zh-CN" altLang="en-US"/>
              </a:p>
            </p:txBody>
          </p:sp>
          <p:sp>
            <p:nvSpPr>
              <p:cNvPr id="234" name="矩形 233"/>
              <p:cNvSpPr/>
              <p:nvPr>
                <p:custDataLst>
                  <p:tags r:id="rId90"/>
                </p:custDataLst>
              </p:nvPr>
            </p:nvSpPr>
            <p:spPr>
              <a:xfrm rot="2700000">
                <a:off x="10941" y="4727"/>
                <a:ext cx="567" cy="1701"/>
              </a:xfrm>
              <a:prstGeom prst="rect">
                <a:avLst/>
              </a:prstGeom>
              <a:solidFill>
                <a:srgbClr val="FEE4B3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endParaRPr lang="zh-CN" altLang="en-US"/>
              </a:p>
            </p:txBody>
          </p:sp>
          <p:sp>
            <p:nvSpPr>
              <p:cNvPr id="235" name="矩形 234"/>
              <p:cNvSpPr/>
              <p:nvPr>
                <p:custDataLst>
                  <p:tags r:id="rId91"/>
                </p:custDataLst>
              </p:nvPr>
            </p:nvSpPr>
            <p:spPr>
              <a:xfrm rot="2700000">
                <a:off x="11540" y="5210"/>
                <a:ext cx="567" cy="1134"/>
              </a:xfrm>
              <a:prstGeom prst="rect">
                <a:avLst/>
              </a:prstGeom>
              <a:solidFill>
                <a:srgbClr val="FEE4B3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endParaRPr lang="zh-CN" altLang="en-US"/>
              </a:p>
            </p:txBody>
          </p:sp>
          <p:sp>
            <p:nvSpPr>
              <p:cNvPr id="236" name="矩形 235"/>
              <p:cNvSpPr/>
              <p:nvPr>
                <p:custDataLst>
                  <p:tags r:id="rId92"/>
                </p:custDataLst>
              </p:nvPr>
            </p:nvSpPr>
            <p:spPr>
              <a:xfrm rot="2700000">
                <a:off x="12144" y="5695"/>
                <a:ext cx="567" cy="567"/>
              </a:xfrm>
              <a:prstGeom prst="rect">
                <a:avLst/>
              </a:prstGeom>
              <a:solidFill>
                <a:srgbClr val="FEE4B3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endParaRPr lang="zh-CN" altLang="en-US"/>
              </a:p>
            </p:txBody>
          </p:sp>
          <p:cxnSp>
            <p:nvCxnSpPr>
              <p:cNvPr id="237" name="直接连接符 236"/>
              <p:cNvCxnSpPr/>
              <p:nvPr/>
            </p:nvCxnSpPr>
            <p:spPr>
              <a:xfrm>
                <a:off x="9225" y="3175"/>
                <a:ext cx="2801" cy="2801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直接连接符 237"/>
              <p:cNvCxnSpPr/>
              <p:nvPr>
                <p:custDataLst>
                  <p:tags r:id="rId93"/>
                </p:custDataLst>
              </p:nvPr>
            </p:nvCxnSpPr>
            <p:spPr>
              <a:xfrm>
                <a:off x="8817" y="3579"/>
                <a:ext cx="2801" cy="2801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直接连接符 238"/>
              <p:cNvCxnSpPr>
                <a:cxnSpLocks noChangeAspect="1"/>
              </p:cNvCxnSpPr>
              <p:nvPr>
                <p:custDataLst>
                  <p:tags r:id="rId94"/>
                </p:custDataLst>
              </p:nvPr>
            </p:nvCxnSpPr>
            <p:spPr>
              <a:xfrm>
                <a:off x="8421" y="3975"/>
                <a:ext cx="2409" cy="24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直接连接符 239"/>
              <p:cNvCxnSpPr>
                <a:cxnSpLocks noChangeAspect="1"/>
              </p:cNvCxnSpPr>
              <p:nvPr>
                <p:custDataLst>
                  <p:tags r:id="rId95"/>
                </p:custDataLst>
              </p:nvPr>
            </p:nvCxnSpPr>
            <p:spPr>
              <a:xfrm>
                <a:off x="8022" y="4376"/>
                <a:ext cx="1951" cy="1951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直接连接符 240"/>
              <p:cNvCxnSpPr>
                <a:cxnSpLocks noChangeAspect="1"/>
              </p:cNvCxnSpPr>
              <p:nvPr>
                <p:custDataLst>
                  <p:tags r:id="rId96"/>
                </p:custDataLst>
              </p:nvPr>
            </p:nvCxnSpPr>
            <p:spPr>
              <a:xfrm>
                <a:off x="7615" y="4776"/>
                <a:ext cx="1541" cy="1541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直接连接符 241"/>
              <p:cNvCxnSpPr>
                <a:cxnSpLocks noChangeAspect="1"/>
              </p:cNvCxnSpPr>
              <p:nvPr>
                <p:custDataLst>
                  <p:tags r:id="rId97"/>
                </p:custDataLst>
              </p:nvPr>
            </p:nvCxnSpPr>
            <p:spPr>
              <a:xfrm>
                <a:off x="7215" y="5176"/>
                <a:ext cx="1172" cy="117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直接连接符 242"/>
              <p:cNvCxnSpPr>
                <a:cxnSpLocks noChangeAspect="1"/>
              </p:cNvCxnSpPr>
              <p:nvPr>
                <p:custDataLst>
                  <p:tags r:id="rId98"/>
                </p:custDataLst>
              </p:nvPr>
            </p:nvCxnSpPr>
            <p:spPr>
              <a:xfrm>
                <a:off x="6809" y="5578"/>
                <a:ext cx="740" cy="7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4" name="文本框 243"/>
                <p:cNvSpPr txBox="1"/>
                <p:nvPr/>
              </p:nvSpPr>
              <p:spPr>
                <a:xfrm>
                  <a:off x="9593" y="1394"/>
                  <a:ext cx="843" cy="5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zh-CN" altLang="en-US" sz="16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244" name="文本框 2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3" y="1394"/>
                  <a:ext cx="843" cy="536"/>
                </a:xfrm>
                <a:prstGeom prst="rect">
                  <a:avLst/>
                </a:prstGeom>
                <a:blipFill rotWithShape="1">
                  <a:blip r:embed="rId9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5" name="文本框 244"/>
                <p:cNvSpPr txBox="1"/>
                <p:nvPr>
                  <p:custDataLst>
                    <p:tags r:id="rId100"/>
                  </p:custDataLst>
                </p:nvPr>
              </p:nvSpPr>
              <p:spPr>
                <a:xfrm>
                  <a:off x="11657" y="2839"/>
                  <a:ext cx="843" cy="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zh-CN" altLang="en-US" sz="16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245" name="文本框 244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01"/>
                  </p:custDataLst>
                </p:nvPr>
              </p:nvSpPr>
              <p:spPr>
                <a:xfrm>
                  <a:off x="11657" y="2839"/>
                  <a:ext cx="843" cy="531"/>
                </a:xfrm>
                <a:prstGeom prst="rect">
                  <a:avLst/>
                </a:prstGeom>
                <a:blipFill rotWithShape="1">
                  <a:blip r:embed="rId1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6" name="文本框 245"/>
                <p:cNvSpPr txBox="1"/>
                <p:nvPr>
                  <p:custDataLst>
                    <p:tags r:id="rId102"/>
                  </p:custDataLst>
                </p:nvPr>
              </p:nvSpPr>
              <p:spPr>
                <a:xfrm>
                  <a:off x="7702" y="2732"/>
                  <a:ext cx="843" cy="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zh-CN" altLang="en-US" sz="16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246" name="文本框 245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03"/>
                  </p:custDataLst>
                </p:nvPr>
              </p:nvSpPr>
              <p:spPr>
                <a:xfrm>
                  <a:off x="7702" y="2732"/>
                  <a:ext cx="843" cy="531"/>
                </a:xfrm>
                <a:prstGeom prst="rect">
                  <a:avLst/>
                </a:prstGeom>
                <a:blipFill rotWithShape="1">
                  <a:blip r:embed="rId2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7" name="文本框 246"/>
                <p:cNvSpPr txBox="1"/>
                <p:nvPr/>
              </p:nvSpPr>
              <p:spPr>
                <a:xfrm>
                  <a:off x="10214" y="1858"/>
                  <a:ext cx="435" cy="3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altLang="zh-CN" sz="10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247" name="文本框 2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4" y="1858"/>
                  <a:ext cx="435" cy="386"/>
                </a:xfrm>
                <a:prstGeom prst="rect">
                  <a:avLst/>
                </a:prstGeom>
                <a:blipFill rotWithShape="1">
                  <a:blip r:embed="rId2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8" name="文本框 247"/>
                <p:cNvSpPr txBox="1"/>
                <p:nvPr>
                  <p:custDataLst>
                    <p:tags r:id="rId104"/>
                  </p:custDataLst>
                </p:nvPr>
              </p:nvSpPr>
              <p:spPr>
                <a:xfrm>
                  <a:off x="10565" y="2244"/>
                  <a:ext cx="454" cy="3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altLang="zh-CN" sz="10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248" name="文本框 247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05"/>
                  </p:custDataLst>
                </p:nvPr>
              </p:nvSpPr>
              <p:spPr>
                <a:xfrm>
                  <a:off x="10565" y="2244"/>
                  <a:ext cx="454" cy="386"/>
                </a:xfrm>
                <a:prstGeom prst="rect">
                  <a:avLst/>
                </a:prstGeom>
                <a:blipFill rotWithShape="1">
                  <a:blip r:embed="rId2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9" name="文本框 248"/>
                <p:cNvSpPr txBox="1"/>
                <p:nvPr>
                  <p:custDataLst>
                    <p:tags r:id="rId106"/>
                  </p:custDataLst>
                </p:nvPr>
              </p:nvSpPr>
              <p:spPr>
                <a:xfrm>
                  <a:off x="10946" y="2630"/>
                  <a:ext cx="454" cy="3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altLang="zh-CN" sz="10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249" name="文本框 248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07"/>
                  </p:custDataLst>
                </p:nvPr>
              </p:nvSpPr>
              <p:spPr>
                <a:xfrm>
                  <a:off x="10946" y="2630"/>
                  <a:ext cx="454" cy="386"/>
                </a:xfrm>
                <a:prstGeom prst="rect">
                  <a:avLst/>
                </a:prstGeom>
                <a:blipFill rotWithShape="1">
                  <a:blip r:embed="rId2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0" name="文本框 249"/>
                <p:cNvSpPr txBox="1"/>
                <p:nvPr>
                  <p:custDataLst>
                    <p:tags r:id="rId108"/>
                  </p:custDataLst>
                </p:nvPr>
              </p:nvSpPr>
              <p:spPr>
                <a:xfrm>
                  <a:off x="11276" y="3016"/>
                  <a:ext cx="454" cy="3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altLang="zh-CN" sz="10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250" name="文本框 249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09"/>
                  </p:custDataLst>
                </p:nvPr>
              </p:nvSpPr>
              <p:spPr>
                <a:xfrm>
                  <a:off x="11276" y="3016"/>
                  <a:ext cx="454" cy="386"/>
                </a:xfrm>
                <a:prstGeom prst="rect">
                  <a:avLst/>
                </a:prstGeom>
                <a:blipFill rotWithShape="1">
                  <a:blip r:embed="rId3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1" name="文本框 250"/>
                <p:cNvSpPr txBox="1"/>
                <p:nvPr>
                  <p:custDataLst>
                    <p:tags r:id="rId110"/>
                  </p:custDataLst>
                </p:nvPr>
              </p:nvSpPr>
              <p:spPr>
                <a:xfrm>
                  <a:off x="11742" y="3456"/>
                  <a:ext cx="454" cy="3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altLang="zh-CN" sz="10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251" name="文本框 250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11"/>
                  </p:custDataLst>
                </p:nvPr>
              </p:nvSpPr>
              <p:spPr>
                <a:xfrm>
                  <a:off x="11742" y="3456"/>
                  <a:ext cx="454" cy="386"/>
                </a:xfrm>
                <a:prstGeom prst="rect">
                  <a:avLst/>
                </a:prstGeom>
                <a:blipFill rotWithShape="1">
                  <a:blip r:embed="rId3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2" name="文本框 251"/>
                <p:cNvSpPr txBox="1"/>
                <p:nvPr>
                  <p:custDataLst>
                    <p:tags r:id="rId112"/>
                  </p:custDataLst>
                </p:nvPr>
              </p:nvSpPr>
              <p:spPr>
                <a:xfrm>
                  <a:off x="12113" y="3842"/>
                  <a:ext cx="454" cy="3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altLang="zh-CN" sz="10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252" name="文本框 251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13"/>
                  </p:custDataLst>
                </p:nvPr>
              </p:nvSpPr>
              <p:spPr>
                <a:xfrm>
                  <a:off x="12113" y="3842"/>
                  <a:ext cx="454" cy="386"/>
                </a:xfrm>
                <a:prstGeom prst="rect">
                  <a:avLst/>
                </a:prstGeom>
                <a:blipFill rotWithShape="1">
                  <a:blip r:embed="rId3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3" name="文本框 252"/>
                <p:cNvSpPr txBox="1"/>
                <p:nvPr>
                  <p:custDataLst>
                    <p:tags r:id="rId114"/>
                  </p:custDataLst>
                </p:nvPr>
              </p:nvSpPr>
              <p:spPr>
                <a:xfrm>
                  <a:off x="12507" y="4228"/>
                  <a:ext cx="454" cy="3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altLang="zh-CN" sz="10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253" name="文本框 252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15"/>
                  </p:custDataLst>
                </p:nvPr>
              </p:nvSpPr>
              <p:spPr>
                <a:xfrm>
                  <a:off x="12507" y="4228"/>
                  <a:ext cx="454" cy="386"/>
                </a:xfrm>
                <a:prstGeom prst="rect">
                  <a:avLst/>
                </a:prstGeom>
                <a:blipFill rotWithShape="1">
                  <a:blip r:embed="rId3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4" name="文本框 253"/>
                <p:cNvSpPr txBox="1"/>
                <p:nvPr>
                  <p:custDataLst>
                    <p:tags r:id="rId116"/>
                  </p:custDataLst>
                </p:nvPr>
              </p:nvSpPr>
              <p:spPr>
                <a:xfrm>
                  <a:off x="12902" y="4614"/>
                  <a:ext cx="454" cy="3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altLang="zh-CN" sz="10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254" name="文本框 253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17"/>
                  </p:custDataLst>
                </p:nvPr>
              </p:nvSpPr>
              <p:spPr>
                <a:xfrm>
                  <a:off x="12902" y="4614"/>
                  <a:ext cx="454" cy="386"/>
                </a:xfrm>
                <a:prstGeom prst="rect">
                  <a:avLst/>
                </a:prstGeom>
                <a:blipFill rotWithShape="1">
                  <a:blip r:embed="rId4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5" name="文本框 254"/>
                <p:cNvSpPr txBox="1"/>
                <p:nvPr>
                  <p:custDataLst>
                    <p:tags r:id="rId118"/>
                  </p:custDataLst>
                </p:nvPr>
              </p:nvSpPr>
              <p:spPr>
                <a:xfrm>
                  <a:off x="7126" y="4228"/>
                  <a:ext cx="435" cy="3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altLang="zh-CN" sz="10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255" name="文本框 254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19"/>
                  </p:custDataLst>
                </p:nvPr>
              </p:nvSpPr>
              <p:spPr>
                <a:xfrm>
                  <a:off x="7126" y="4228"/>
                  <a:ext cx="435" cy="386"/>
                </a:xfrm>
                <a:prstGeom prst="rect">
                  <a:avLst/>
                </a:prstGeom>
                <a:blipFill rotWithShape="1">
                  <a:blip r:embed="rId2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6" name="文本框 255"/>
                <p:cNvSpPr txBox="1"/>
                <p:nvPr>
                  <p:custDataLst>
                    <p:tags r:id="rId120"/>
                  </p:custDataLst>
                </p:nvPr>
              </p:nvSpPr>
              <p:spPr>
                <a:xfrm>
                  <a:off x="7478" y="3842"/>
                  <a:ext cx="454" cy="3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altLang="zh-CN" sz="10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256" name="文本框 255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21"/>
                  </p:custDataLst>
                </p:nvPr>
              </p:nvSpPr>
              <p:spPr>
                <a:xfrm>
                  <a:off x="7478" y="3842"/>
                  <a:ext cx="454" cy="386"/>
                </a:xfrm>
                <a:prstGeom prst="rect">
                  <a:avLst/>
                </a:prstGeom>
                <a:blipFill rotWithShape="1">
                  <a:blip r:embed="rId2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7" name="文本框 256"/>
                <p:cNvSpPr txBox="1"/>
                <p:nvPr>
                  <p:custDataLst>
                    <p:tags r:id="rId122"/>
                  </p:custDataLst>
                </p:nvPr>
              </p:nvSpPr>
              <p:spPr>
                <a:xfrm>
                  <a:off x="7878" y="3456"/>
                  <a:ext cx="454" cy="3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altLang="zh-CN" sz="10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257" name="文本框 256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23"/>
                  </p:custDataLst>
                </p:nvPr>
              </p:nvSpPr>
              <p:spPr>
                <a:xfrm>
                  <a:off x="7878" y="3456"/>
                  <a:ext cx="454" cy="386"/>
                </a:xfrm>
                <a:prstGeom prst="rect">
                  <a:avLst/>
                </a:prstGeom>
                <a:blipFill rotWithShape="1">
                  <a:blip r:embed="rId2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8" name="文本框 257"/>
                <p:cNvSpPr txBox="1"/>
                <p:nvPr>
                  <p:custDataLst>
                    <p:tags r:id="rId124"/>
                  </p:custDataLst>
                </p:nvPr>
              </p:nvSpPr>
              <p:spPr>
                <a:xfrm>
                  <a:off x="8296" y="3016"/>
                  <a:ext cx="454" cy="3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altLang="zh-CN" sz="10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258" name="文本框 257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25"/>
                  </p:custDataLst>
                </p:nvPr>
              </p:nvSpPr>
              <p:spPr>
                <a:xfrm>
                  <a:off x="8296" y="3016"/>
                  <a:ext cx="454" cy="386"/>
                </a:xfrm>
                <a:prstGeom prst="rect">
                  <a:avLst/>
                </a:prstGeom>
                <a:blipFill rotWithShape="1">
                  <a:blip r:embed="rId3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9" name="文本框 258"/>
                <p:cNvSpPr txBox="1"/>
                <p:nvPr>
                  <p:custDataLst>
                    <p:tags r:id="rId126"/>
                  </p:custDataLst>
                </p:nvPr>
              </p:nvSpPr>
              <p:spPr>
                <a:xfrm>
                  <a:off x="8660" y="2630"/>
                  <a:ext cx="454" cy="3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altLang="zh-CN" sz="10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259" name="文本框 258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27"/>
                  </p:custDataLst>
                </p:nvPr>
              </p:nvSpPr>
              <p:spPr>
                <a:xfrm>
                  <a:off x="8660" y="2630"/>
                  <a:ext cx="454" cy="386"/>
                </a:xfrm>
                <a:prstGeom prst="rect">
                  <a:avLst/>
                </a:prstGeom>
                <a:blipFill rotWithShape="1">
                  <a:blip r:embed="rId3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0" name="文本框 259"/>
                <p:cNvSpPr txBox="1"/>
                <p:nvPr>
                  <p:custDataLst>
                    <p:tags r:id="rId128"/>
                  </p:custDataLst>
                </p:nvPr>
              </p:nvSpPr>
              <p:spPr>
                <a:xfrm>
                  <a:off x="9004" y="2244"/>
                  <a:ext cx="454" cy="3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altLang="zh-CN" sz="10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260" name="文本框 259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29"/>
                  </p:custDataLst>
                </p:nvPr>
              </p:nvSpPr>
              <p:spPr>
                <a:xfrm>
                  <a:off x="9004" y="2244"/>
                  <a:ext cx="454" cy="386"/>
                </a:xfrm>
                <a:prstGeom prst="rect">
                  <a:avLst/>
                </a:prstGeom>
                <a:blipFill rotWithShape="1">
                  <a:blip r:embed="rId3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1" name="文本框 260"/>
                <p:cNvSpPr txBox="1"/>
                <p:nvPr>
                  <p:custDataLst>
                    <p:tags r:id="rId130"/>
                  </p:custDataLst>
                </p:nvPr>
              </p:nvSpPr>
              <p:spPr>
                <a:xfrm>
                  <a:off x="9458" y="1858"/>
                  <a:ext cx="454" cy="3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altLang="zh-CN" sz="10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261" name="文本框 260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31"/>
                  </p:custDataLst>
                </p:nvPr>
              </p:nvSpPr>
              <p:spPr>
                <a:xfrm>
                  <a:off x="9458" y="1858"/>
                  <a:ext cx="454" cy="386"/>
                </a:xfrm>
                <a:prstGeom prst="rect">
                  <a:avLst/>
                </a:prstGeom>
                <a:blipFill rotWithShape="1">
                  <a:blip r:embed="rId3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2" name="文本框 261"/>
                <p:cNvSpPr txBox="1"/>
                <p:nvPr>
                  <p:custDataLst>
                    <p:tags r:id="rId132"/>
                  </p:custDataLst>
                </p:nvPr>
              </p:nvSpPr>
              <p:spPr>
                <a:xfrm>
                  <a:off x="6701" y="4614"/>
                  <a:ext cx="454" cy="3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zh-CN" sz="10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262" name="文本框 261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33"/>
                  </p:custDataLst>
                </p:nvPr>
              </p:nvSpPr>
              <p:spPr>
                <a:xfrm>
                  <a:off x="6701" y="4614"/>
                  <a:ext cx="454" cy="386"/>
                </a:xfrm>
                <a:prstGeom prst="rect">
                  <a:avLst/>
                </a:prstGeom>
                <a:blipFill rotWithShape="1">
                  <a:blip r:embed="rId5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3" name="文本框 262"/>
                <p:cNvSpPr txBox="1"/>
                <p:nvPr/>
              </p:nvSpPr>
              <p:spPr>
                <a:xfrm>
                  <a:off x="6832" y="4891"/>
                  <a:ext cx="795" cy="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06</m:t>
                        </m:r>
                      </m:oMath>
                    </m:oMathPara>
                  </a14:m>
                  <a:endParaRPr lang="zh-CN" altLang="en-US" sz="14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263" name="文本框 2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2" y="4891"/>
                  <a:ext cx="795" cy="483"/>
                </a:xfrm>
                <a:prstGeom prst="rect">
                  <a:avLst/>
                </a:prstGeom>
                <a:blipFill rotWithShape="1">
                  <a:blip r:embed="rId6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4" name="文本框 263"/>
                <p:cNvSpPr txBox="1"/>
                <p:nvPr/>
              </p:nvSpPr>
              <p:spPr>
                <a:xfrm>
                  <a:off x="7645" y="4891"/>
                  <a:ext cx="795" cy="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06</m:t>
                        </m:r>
                      </m:oMath>
                    </m:oMathPara>
                  </a14:m>
                  <a:endParaRPr lang="zh-CN" altLang="en-US" sz="14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264" name="文本框 2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5" y="4891"/>
                  <a:ext cx="795" cy="483"/>
                </a:xfrm>
                <a:prstGeom prst="rect">
                  <a:avLst/>
                </a:prstGeom>
                <a:blipFill rotWithShape="1">
                  <a:blip r:embed="rId6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5" name="文本框 264"/>
                <p:cNvSpPr txBox="1"/>
                <p:nvPr/>
              </p:nvSpPr>
              <p:spPr>
                <a:xfrm>
                  <a:off x="8411" y="4903"/>
                  <a:ext cx="795" cy="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06</m:t>
                        </m:r>
                      </m:oMath>
                    </m:oMathPara>
                  </a14:m>
                  <a:endParaRPr lang="zh-CN" altLang="en-US" sz="14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265" name="文本框 2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1" y="4903"/>
                  <a:ext cx="795" cy="483"/>
                </a:xfrm>
                <a:prstGeom prst="rect">
                  <a:avLst/>
                </a:prstGeom>
                <a:blipFill rotWithShape="1">
                  <a:blip r:embed="rId6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6" name="文本框 265"/>
                <p:cNvSpPr txBox="1"/>
                <p:nvPr/>
              </p:nvSpPr>
              <p:spPr>
                <a:xfrm>
                  <a:off x="9239" y="4891"/>
                  <a:ext cx="795" cy="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06</m:t>
                        </m:r>
                      </m:oMath>
                    </m:oMathPara>
                  </a14:m>
                  <a:endParaRPr lang="zh-CN" altLang="en-US" sz="14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266" name="文本框 2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9" y="4891"/>
                  <a:ext cx="795" cy="483"/>
                </a:xfrm>
                <a:prstGeom prst="rect">
                  <a:avLst/>
                </a:prstGeom>
                <a:blipFill rotWithShape="1">
                  <a:blip r:embed="rId6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7" name="文本框 266"/>
                <p:cNvSpPr txBox="1"/>
                <p:nvPr/>
              </p:nvSpPr>
              <p:spPr>
                <a:xfrm>
                  <a:off x="10022" y="4903"/>
                  <a:ext cx="795" cy="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zh-CN" altLang="en-US" sz="14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267" name="文本框 2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2" y="4903"/>
                  <a:ext cx="795" cy="483"/>
                </a:xfrm>
                <a:prstGeom prst="rect">
                  <a:avLst/>
                </a:prstGeom>
                <a:blipFill rotWithShape="1">
                  <a:blip r:embed="rId6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8" name="文本框 267"/>
                <p:cNvSpPr txBox="1"/>
                <p:nvPr/>
              </p:nvSpPr>
              <p:spPr>
                <a:xfrm>
                  <a:off x="10828" y="4903"/>
                  <a:ext cx="795" cy="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zh-CN" altLang="en-US" sz="14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268" name="文本框 2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28" y="4903"/>
                  <a:ext cx="795" cy="483"/>
                </a:xfrm>
                <a:prstGeom prst="rect">
                  <a:avLst/>
                </a:prstGeom>
                <a:blipFill rotWithShape="1">
                  <a:blip r:embed="rId6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9" name="文本框 268"/>
                <p:cNvSpPr txBox="1"/>
                <p:nvPr/>
              </p:nvSpPr>
              <p:spPr>
                <a:xfrm>
                  <a:off x="11623" y="4903"/>
                  <a:ext cx="795" cy="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zh-CN" altLang="en-US" sz="14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269" name="文本框 2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23" y="4903"/>
                  <a:ext cx="795" cy="483"/>
                </a:xfrm>
                <a:prstGeom prst="rect">
                  <a:avLst/>
                </a:prstGeom>
                <a:blipFill rotWithShape="1">
                  <a:blip r:embed="rId6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0" name="文本框 269"/>
                <p:cNvSpPr txBox="1"/>
                <p:nvPr/>
              </p:nvSpPr>
              <p:spPr>
                <a:xfrm>
                  <a:off x="12418" y="4903"/>
                  <a:ext cx="795" cy="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zh-CN" altLang="en-US" sz="14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270" name="文本框 2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18" y="4903"/>
                  <a:ext cx="795" cy="483"/>
                </a:xfrm>
                <a:prstGeom prst="rect">
                  <a:avLst/>
                </a:prstGeom>
                <a:blipFill rotWithShape="1">
                  <a:blip r:embed="rId6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1" name="文本框 270"/>
                <p:cNvSpPr txBox="1"/>
                <p:nvPr/>
              </p:nvSpPr>
              <p:spPr>
                <a:xfrm>
                  <a:off x="7221" y="4517"/>
                  <a:ext cx="795" cy="4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S Mincho" panose="02020609040205080304" charset="-128"/>
                            <a:cs typeface="Cambria Math" panose="02040503050406030204" pitchFamily="18" charset="0"/>
                          </a:rPr>
                          <m:t>28</m:t>
                        </m:r>
                      </m:oMath>
                    </m:oMathPara>
                  </a14:m>
                  <a:endParaRPr lang="en-US" altLang="zh-CN" sz="140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MS Mincho" panose="02020609040205080304" charset="-128"/>
                    <a:cs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71" name="文本框 2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1" y="4517"/>
                  <a:ext cx="795" cy="488"/>
                </a:xfrm>
                <a:prstGeom prst="rect">
                  <a:avLst/>
                </a:prstGeom>
                <a:blipFill rotWithShape="1">
                  <a:blip r:embed="rId13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2" name="文本框 271"/>
                <p:cNvSpPr txBox="1"/>
                <p:nvPr/>
              </p:nvSpPr>
              <p:spPr>
                <a:xfrm>
                  <a:off x="8038" y="4517"/>
                  <a:ext cx="795" cy="4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30</m:t>
                        </m:r>
                      </m:oMath>
                    </m:oMathPara>
                  </a14:m>
                  <a:endParaRPr lang="zh-CN" altLang="en-US" sz="14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272" name="文本框 2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8" y="4517"/>
                  <a:ext cx="795" cy="488"/>
                </a:xfrm>
                <a:prstGeom prst="rect">
                  <a:avLst/>
                </a:prstGeom>
                <a:blipFill rotWithShape="1">
                  <a:blip r:embed="rId13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3" name="文本框 272"/>
                <p:cNvSpPr txBox="1"/>
                <p:nvPr/>
              </p:nvSpPr>
              <p:spPr>
                <a:xfrm>
                  <a:off x="8842" y="4517"/>
                  <a:ext cx="795" cy="4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32</m:t>
                        </m:r>
                      </m:oMath>
                    </m:oMathPara>
                  </a14:m>
                  <a:endParaRPr lang="zh-CN" altLang="en-US" sz="14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273" name="文本框 2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2" y="4517"/>
                  <a:ext cx="795" cy="488"/>
                </a:xfrm>
                <a:prstGeom prst="rect">
                  <a:avLst/>
                </a:prstGeom>
                <a:blipFill rotWithShape="1">
                  <a:blip r:embed="rId6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4" name="文本框 273"/>
                <p:cNvSpPr txBox="1"/>
                <p:nvPr/>
              </p:nvSpPr>
              <p:spPr>
                <a:xfrm>
                  <a:off x="9641" y="4517"/>
                  <a:ext cx="795" cy="4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S Mincho" panose="02020609040205080304" charset="-128"/>
                            <a:cs typeface="Cambria Math" panose="02040503050406030204" pitchFamily="18" charset="0"/>
                          </a:rPr>
                          <m:t>24</m:t>
                        </m:r>
                      </m:oMath>
                    </m:oMathPara>
                  </a14:m>
                  <a:endParaRPr lang="en-US" altLang="zh-CN" sz="140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MS Mincho" panose="02020609040205080304" charset="-128"/>
                    <a:cs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74" name="文本框 2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1" y="4517"/>
                  <a:ext cx="795" cy="488"/>
                </a:xfrm>
                <a:prstGeom prst="rect">
                  <a:avLst/>
                </a:prstGeom>
                <a:blipFill rotWithShape="1">
                  <a:blip r:embed="rId13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5" name="文本框 274"/>
                <p:cNvSpPr txBox="1"/>
                <p:nvPr/>
              </p:nvSpPr>
              <p:spPr>
                <a:xfrm>
                  <a:off x="10446" y="4517"/>
                  <a:ext cx="795" cy="4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30</m:t>
                        </m:r>
                      </m:oMath>
                    </m:oMathPara>
                  </a14:m>
                  <a:endParaRPr lang="zh-CN" altLang="en-US" sz="14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275" name="文本框 2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46" y="4517"/>
                  <a:ext cx="795" cy="488"/>
                </a:xfrm>
                <a:prstGeom prst="rect">
                  <a:avLst/>
                </a:prstGeom>
                <a:blipFill rotWithShape="1">
                  <a:blip r:embed="rId13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6" name="文本框 275"/>
                <p:cNvSpPr txBox="1"/>
                <p:nvPr/>
              </p:nvSpPr>
              <p:spPr>
                <a:xfrm>
                  <a:off x="11245" y="4517"/>
                  <a:ext cx="795" cy="4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S Mincho" panose="02020609040205080304" charset="-128"/>
                            <a:cs typeface="Cambria Math" panose="02040503050406030204" pitchFamily="18" charset="0"/>
                          </a:rPr>
                          <m:t>32</m:t>
                        </m:r>
                      </m:oMath>
                    </m:oMathPara>
                  </a14:m>
                  <a:endParaRPr lang="en-US" altLang="zh-CN" sz="140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MS Mincho" panose="02020609040205080304" charset="-128"/>
                    <a:cs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76" name="文本框 2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45" y="4517"/>
                  <a:ext cx="795" cy="488"/>
                </a:xfrm>
                <a:prstGeom prst="rect">
                  <a:avLst/>
                </a:prstGeom>
                <a:blipFill rotWithShape="1">
                  <a:blip r:embed="rId13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7" name="文本框 276"/>
                <p:cNvSpPr txBox="1"/>
                <p:nvPr/>
              </p:nvSpPr>
              <p:spPr>
                <a:xfrm>
                  <a:off x="12042" y="4517"/>
                  <a:ext cx="795" cy="4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CN" altLang="en-US" sz="14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277" name="文本框 2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42" y="4517"/>
                  <a:ext cx="795" cy="488"/>
                </a:xfrm>
                <a:prstGeom prst="rect">
                  <a:avLst/>
                </a:prstGeom>
                <a:blipFill rotWithShape="1">
                  <a:blip r:embed="rId13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8" name="文本框 277"/>
                <p:cNvSpPr txBox="1"/>
                <p:nvPr/>
              </p:nvSpPr>
              <p:spPr>
                <a:xfrm>
                  <a:off x="7616" y="4082"/>
                  <a:ext cx="795" cy="4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62</m:t>
                        </m:r>
                      </m:oMath>
                    </m:oMathPara>
                  </a14:m>
                  <a:endParaRPr lang="zh-CN" altLang="en-US" sz="14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278" name="文本框 2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6" y="4082"/>
                  <a:ext cx="795" cy="488"/>
                </a:xfrm>
                <a:prstGeom prst="rect">
                  <a:avLst/>
                </a:prstGeom>
                <a:blipFill rotWithShape="1">
                  <a:blip r:embed="rId13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9" name="文本框 278"/>
                <p:cNvSpPr txBox="1"/>
                <p:nvPr/>
              </p:nvSpPr>
              <p:spPr>
                <a:xfrm>
                  <a:off x="8444" y="4082"/>
                  <a:ext cx="795" cy="4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68</m:t>
                        </m:r>
                      </m:oMath>
                    </m:oMathPara>
                  </a14:m>
                  <a:endParaRPr lang="zh-CN" altLang="en-US" sz="14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279" name="文本框 2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" y="4082"/>
                  <a:ext cx="795" cy="488"/>
                </a:xfrm>
                <a:prstGeom prst="rect">
                  <a:avLst/>
                </a:prstGeom>
                <a:blipFill rotWithShape="1">
                  <a:blip r:embed="rId14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0" name="文本框 279"/>
                <p:cNvSpPr txBox="1"/>
                <p:nvPr/>
              </p:nvSpPr>
              <p:spPr>
                <a:xfrm>
                  <a:off x="9241" y="4082"/>
                  <a:ext cx="795" cy="4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S Mincho" panose="02020609040205080304" charset="-128"/>
                            <a:cs typeface="Cambria Math" panose="02040503050406030204" pitchFamily="18" charset="0"/>
                          </a:rPr>
                          <m:t>57</m:t>
                        </m:r>
                      </m:oMath>
                    </m:oMathPara>
                  </a14:m>
                  <a:endParaRPr lang="en-US" altLang="zh-CN" sz="140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MS Mincho" panose="02020609040205080304" charset="-128"/>
                    <a:cs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80" name="文本框 2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1" y="4082"/>
                  <a:ext cx="795" cy="488"/>
                </a:xfrm>
                <a:prstGeom prst="rect">
                  <a:avLst/>
                </a:prstGeom>
                <a:blipFill rotWithShape="1">
                  <a:blip r:embed="rId14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1" name="文本框 280"/>
                <p:cNvSpPr txBox="1"/>
                <p:nvPr/>
              </p:nvSpPr>
              <p:spPr>
                <a:xfrm>
                  <a:off x="10039" y="4082"/>
                  <a:ext cx="795" cy="4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57</m:t>
                        </m:r>
                      </m:oMath>
                    </m:oMathPara>
                  </a14:m>
                  <a:endParaRPr lang="zh-CN" altLang="en-US" sz="14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281" name="文本框 2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9" y="4082"/>
                  <a:ext cx="795" cy="488"/>
                </a:xfrm>
                <a:prstGeom prst="rect">
                  <a:avLst/>
                </a:prstGeom>
                <a:blipFill rotWithShape="1">
                  <a:blip r:embed="rId14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2" name="文本框 281"/>
                <p:cNvSpPr txBox="1"/>
                <p:nvPr/>
              </p:nvSpPr>
              <p:spPr>
                <a:xfrm>
                  <a:off x="10839" y="4082"/>
                  <a:ext cx="795" cy="4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72</m:t>
                        </m:r>
                      </m:oMath>
                    </m:oMathPara>
                  </a14:m>
                  <a:endParaRPr lang="zh-CN" altLang="en-US" sz="14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282" name="文本框 2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39" y="4082"/>
                  <a:ext cx="795" cy="488"/>
                </a:xfrm>
                <a:prstGeom prst="rect">
                  <a:avLst/>
                </a:prstGeom>
                <a:blipFill rotWithShape="1">
                  <a:blip r:embed="rId14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3" name="文本框 282"/>
                <p:cNvSpPr txBox="1"/>
                <p:nvPr/>
              </p:nvSpPr>
              <p:spPr>
                <a:xfrm>
                  <a:off x="11643" y="4082"/>
                  <a:ext cx="795" cy="4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S Mincho" panose="02020609040205080304" charset="-128"/>
                            <a:cs typeface="Cambria Math" panose="02040503050406030204" pitchFamily="18" charset="0"/>
                          </a:rPr>
                          <m:t>78</m:t>
                        </m:r>
                      </m:oMath>
                    </m:oMathPara>
                  </a14:m>
                  <a:endParaRPr lang="en-US" altLang="zh-CN" sz="140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MS Mincho" panose="02020609040205080304" charset="-128"/>
                    <a:cs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83" name="文本框 2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43" y="4082"/>
                  <a:ext cx="795" cy="488"/>
                </a:xfrm>
                <a:prstGeom prst="rect">
                  <a:avLst/>
                </a:prstGeom>
                <a:blipFill rotWithShape="1">
                  <a:blip r:embed="rId14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4" name="文本框 283"/>
                <p:cNvSpPr txBox="1"/>
                <p:nvPr/>
              </p:nvSpPr>
              <p:spPr>
                <a:xfrm>
                  <a:off x="8038" y="3688"/>
                  <a:ext cx="795" cy="4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CN" altLang="en-US" sz="14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284" name="文本框 2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8" y="3688"/>
                  <a:ext cx="795" cy="488"/>
                </a:xfrm>
                <a:prstGeom prst="rect">
                  <a:avLst/>
                </a:prstGeom>
                <a:blipFill rotWithShape="1">
                  <a:blip r:embed="rId14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5" name="文本框 284"/>
                <p:cNvSpPr txBox="1"/>
                <p:nvPr/>
              </p:nvSpPr>
              <p:spPr>
                <a:xfrm>
                  <a:off x="8846" y="3688"/>
                  <a:ext cx="795" cy="4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93</m:t>
                        </m:r>
                      </m:oMath>
                    </m:oMathPara>
                  </a14:m>
                  <a:endParaRPr lang="zh-CN" altLang="en-US" sz="14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285" name="文本框 2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6" y="3688"/>
                  <a:ext cx="795" cy="488"/>
                </a:xfrm>
                <a:prstGeom prst="rect">
                  <a:avLst/>
                </a:prstGeom>
                <a:blipFill rotWithShape="1">
                  <a:blip r:embed="rId14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6" name="文本框 285"/>
                <p:cNvSpPr txBox="1"/>
                <p:nvPr/>
              </p:nvSpPr>
              <p:spPr>
                <a:xfrm>
                  <a:off x="9637" y="3688"/>
                  <a:ext cx="795" cy="4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04</m:t>
                        </m:r>
                      </m:oMath>
                    </m:oMathPara>
                  </a14:m>
                  <a:endParaRPr lang="zh-CN" altLang="en-US" sz="14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286" name="文本框 2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7" y="3688"/>
                  <a:ext cx="795" cy="488"/>
                </a:xfrm>
                <a:prstGeom prst="rect">
                  <a:avLst/>
                </a:prstGeom>
                <a:blipFill rotWithShape="1">
                  <a:blip r:embed="rId14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7" name="文本框 286"/>
                <p:cNvSpPr txBox="1"/>
                <p:nvPr/>
              </p:nvSpPr>
              <p:spPr>
                <a:xfrm>
                  <a:off x="10436" y="3688"/>
                  <a:ext cx="795" cy="4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01</m:t>
                        </m:r>
                      </m:oMath>
                    </m:oMathPara>
                  </a14:m>
                  <a:endParaRPr lang="zh-CN" altLang="en-US" sz="14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287" name="文本框 2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6" y="3688"/>
                  <a:ext cx="795" cy="488"/>
                </a:xfrm>
                <a:prstGeom prst="rect">
                  <a:avLst/>
                </a:prstGeom>
                <a:blipFill rotWithShape="1">
                  <a:blip r:embed="rId14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8" name="文本框 287"/>
                <p:cNvSpPr txBox="1"/>
                <p:nvPr/>
              </p:nvSpPr>
              <p:spPr>
                <a:xfrm>
                  <a:off x="11245" y="3688"/>
                  <a:ext cx="795" cy="4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CN" altLang="en-US" sz="14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288" name="文本框 2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45" y="3688"/>
                  <a:ext cx="795" cy="488"/>
                </a:xfrm>
                <a:prstGeom prst="rect">
                  <a:avLst/>
                </a:prstGeom>
                <a:blipFill rotWithShape="1">
                  <a:blip r:embed="rId14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9" name="文本框 288"/>
                <p:cNvSpPr txBox="1"/>
                <p:nvPr/>
              </p:nvSpPr>
              <p:spPr>
                <a:xfrm>
                  <a:off x="8434" y="3288"/>
                  <a:ext cx="795" cy="4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S Mincho" panose="02020609040205080304" charset="-128"/>
                            <a:cs typeface="Cambria Math" panose="02040503050406030204" pitchFamily="18" charset="0"/>
                          </a:rPr>
                          <m:t>34</m:t>
                        </m:r>
                      </m:oMath>
                    </m:oMathPara>
                  </a14:m>
                  <a:endParaRPr lang="en-US" altLang="zh-CN" sz="140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MS Mincho" panose="02020609040205080304" charset="-128"/>
                    <a:cs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89" name="文本框 2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4" y="3288"/>
                  <a:ext cx="795" cy="488"/>
                </a:xfrm>
                <a:prstGeom prst="rect">
                  <a:avLst/>
                </a:prstGeom>
                <a:blipFill rotWithShape="1">
                  <a:blip r:embed="rId15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0" name="文本框 289"/>
                <p:cNvSpPr txBox="1"/>
                <p:nvPr/>
              </p:nvSpPr>
              <p:spPr>
                <a:xfrm>
                  <a:off x="9206" y="3288"/>
                  <a:ext cx="795" cy="4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41</m:t>
                        </m:r>
                      </m:oMath>
                    </m:oMathPara>
                  </a14:m>
                  <a:endParaRPr lang="zh-CN" altLang="en-US" sz="14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290" name="文本框 2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06" y="3288"/>
                  <a:ext cx="795" cy="488"/>
                </a:xfrm>
                <a:prstGeom prst="rect">
                  <a:avLst/>
                </a:prstGeom>
                <a:blipFill rotWithShape="1">
                  <a:blip r:embed="rId15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1" name="文本框 290"/>
                <p:cNvSpPr txBox="1"/>
                <p:nvPr/>
              </p:nvSpPr>
              <p:spPr>
                <a:xfrm>
                  <a:off x="10033" y="3288"/>
                  <a:ext cx="795" cy="4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48</m:t>
                        </m:r>
                      </m:oMath>
                    </m:oMathPara>
                  </a14:m>
                  <a:endParaRPr lang="zh-CN" altLang="en-US" sz="14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291" name="文本框 2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3" y="3288"/>
                  <a:ext cx="795" cy="488"/>
                </a:xfrm>
                <a:prstGeom prst="rect">
                  <a:avLst/>
                </a:prstGeom>
                <a:blipFill rotWithShape="1">
                  <a:blip r:embed="rId15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2" name="文本框 291"/>
                <p:cNvSpPr txBox="1"/>
                <p:nvPr/>
              </p:nvSpPr>
              <p:spPr>
                <a:xfrm>
                  <a:off x="10862" y="3289"/>
                  <a:ext cx="795" cy="4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55</m:t>
                        </m:r>
                      </m:oMath>
                    </m:oMathPara>
                  </a14:m>
                  <a:endParaRPr lang="zh-CN" altLang="en-US" sz="14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292" name="文本框 2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2" y="3289"/>
                  <a:ext cx="795" cy="488"/>
                </a:xfrm>
                <a:prstGeom prst="rect">
                  <a:avLst/>
                </a:prstGeom>
                <a:blipFill rotWithShape="1">
                  <a:blip r:embed="rId15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3" name="文本框 292"/>
                <p:cNvSpPr txBox="1"/>
                <p:nvPr/>
              </p:nvSpPr>
              <p:spPr>
                <a:xfrm>
                  <a:off x="8842" y="2888"/>
                  <a:ext cx="795" cy="4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83</m:t>
                        </m:r>
                      </m:oMath>
                    </m:oMathPara>
                  </a14:m>
                  <a:endParaRPr lang="zh-CN" altLang="en-US" sz="14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293" name="文本框 2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2" y="2888"/>
                  <a:ext cx="795" cy="488"/>
                </a:xfrm>
                <a:prstGeom prst="rect">
                  <a:avLst/>
                </a:prstGeom>
                <a:blipFill rotWithShape="1">
                  <a:blip r:embed="rId15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4" name="文本框 293"/>
                <p:cNvSpPr txBox="1"/>
                <p:nvPr/>
              </p:nvSpPr>
              <p:spPr>
                <a:xfrm>
                  <a:off x="9637" y="2888"/>
                  <a:ext cx="795" cy="4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96</m:t>
                        </m:r>
                      </m:oMath>
                    </m:oMathPara>
                  </a14:m>
                  <a:endParaRPr lang="zh-CN" altLang="en-US" sz="14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294" name="文本框 2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7" y="2888"/>
                  <a:ext cx="795" cy="488"/>
                </a:xfrm>
                <a:prstGeom prst="rect">
                  <a:avLst/>
                </a:prstGeom>
                <a:blipFill rotWithShape="1">
                  <a:blip r:embed="rId15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5" name="文本框 294"/>
                <p:cNvSpPr txBox="1"/>
                <p:nvPr/>
              </p:nvSpPr>
              <p:spPr>
                <a:xfrm>
                  <a:off x="10432" y="2889"/>
                  <a:ext cx="795" cy="4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zh-CN" altLang="en-US" sz="14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295" name="文本框 2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2" y="2889"/>
                  <a:ext cx="795" cy="488"/>
                </a:xfrm>
                <a:prstGeom prst="rect">
                  <a:avLst/>
                </a:prstGeom>
                <a:blipFill rotWithShape="1">
                  <a:blip r:embed="rId15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6" name="文本框 295"/>
                <p:cNvSpPr txBox="1"/>
                <p:nvPr/>
              </p:nvSpPr>
              <p:spPr>
                <a:xfrm>
                  <a:off x="9244" y="2494"/>
                  <a:ext cx="795" cy="4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44</m:t>
                        </m:r>
                      </m:oMath>
                    </m:oMathPara>
                  </a14:m>
                  <a:endParaRPr lang="zh-CN" altLang="en-US" sz="14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296" name="文本框 2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4" y="2494"/>
                  <a:ext cx="795" cy="488"/>
                </a:xfrm>
                <a:prstGeom prst="rect">
                  <a:avLst/>
                </a:prstGeom>
                <a:blipFill rotWithShape="1">
                  <a:blip r:embed="rId15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7" name="文本框 296"/>
                <p:cNvSpPr txBox="1"/>
                <p:nvPr/>
              </p:nvSpPr>
              <p:spPr>
                <a:xfrm>
                  <a:off x="10067" y="2495"/>
                  <a:ext cx="795" cy="4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61</m:t>
                        </m:r>
                      </m:oMath>
                    </m:oMathPara>
                  </a14:m>
                  <a:endParaRPr lang="zh-CN" altLang="en-US" sz="14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297" name="文本框 2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7" y="2495"/>
                  <a:ext cx="795" cy="488"/>
                </a:xfrm>
                <a:prstGeom prst="rect">
                  <a:avLst/>
                </a:prstGeom>
                <a:blipFill rotWithShape="1">
                  <a:blip r:embed="rId15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8" name="文本框 297"/>
                <p:cNvSpPr txBox="1"/>
                <p:nvPr/>
              </p:nvSpPr>
              <p:spPr>
                <a:xfrm>
                  <a:off x="9651" y="2098"/>
                  <a:ext cx="795" cy="4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S Mincho" panose="02020609040205080304" charset="-128"/>
                            <a:cs typeface="Cambria Math" panose="02040503050406030204" pitchFamily="18" charset="0"/>
                          </a:rPr>
                          <m:t>12</m:t>
                        </m:r>
                      </m:oMath>
                    </m:oMathPara>
                  </a14:m>
                  <a:endParaRPr lang="en-US" altLang="zh-CN" sz="140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MS Mincho" panose="02020609040205080304" charset="-128"/>
                    <a:cs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98" name="文本框 2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1" y="2098"/>
                  <a:ext cx="795" cy="488"/>
                </a:xfrm>
                <a:prstGeom prst="rect">
                  <a:avLst/>
                </a:prstGeom>
                <a:blipFill rotWithShape="1">
                  <a:blip r:embed="rId15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99" name="内容占位符 2"/>
              <p:cNvSpPr txBox="1"/>
              <p:nvPr>
                <p:custDataLst>
                  <p:tags r:id="rId160"/>
                </p:custDataLst>
              </p:nvPr>
            </p:nvSpPr>
            <p:spPr bwMode="auto">
              <a:xfrm>
                <a:off x="699770" y="3933825"/>
                <a:ext cx="3065145" cy="44704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微软雅黑" panose="020B0503020204020204" pitchFamily="34" charset="-122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200" dirty="0"/>
                  <a:t>The cost is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3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.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12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299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61"/>
                </p:custDataLst>
              </p:nvPr>
            </p:nvSpPr>
            <p:spPr bwMode="auto">
              <a:xfrm>
                <a:off x="699770" y="3933825"/>
                <a:ext cx="3065145" cy="447040"/>
              </a:xfrm>
              <a:prstGeom prst="rect">
                <a:avLst/>
              </a:prstGeom>
              <a:blipFill rotWithShape="1">
                <a:blip r:embed="rId162"/>
                <a:stretch>
                  <a:fillRect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椭圆 2"/>
              <p:cNvSpPr/>
              <p:nvPr>
                <p:custDataLst>
                  <p:tags r:id="rId1"/>
                </p:custDataLst>
              </p:nvPr>
            </p:nvSpPr>
            <p:spPr>
              <a:xfrm>
                <a:off x="4172332" y="858749"/>
                <a:ext cx="420414" cy="40095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椭圆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4172332" y="858749"/>
                <a:ext cx="420414" cy="400950"/>
              </a:xfrm>
              <a:prstGeom prst="ellipse">
                <a:avLst/>
              </a:prstGeom>
              <a:blipFill rotWithShape="1">
                <a:blip r:embed="rId3"/>
                <a:stretch>
                  <a:fillRect l="-9304" t="-4016" r="-9112" b="-15239"/>
                </a:stretch>
              </a:blip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椭圆 3"/>
              <p:cNvSpPr/>
              <p:nvPr>
                <p:custDataLst>
                  <p:tags r:id="rId4"/>
                </p:custDataLst>
              </p:nvPr>
            </p:nvSpPr>
            <p:spPr>
              <a:xfrm>
                <a:off x="2723087" y="1594873"/>
                <a:ext cx="420414" cy="40095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椭圆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2723087" y="1594873"/>
                <a:ext cx="420414" cy="400950"/>
              </a:xfrm>
              <a:prstGeom prst="ellipse">
                <a:avLst/>
              </a:prstGeom>
              <a:blipFill rotWithShape="1">
                <a:blip r:embed="rId6"/>
                <a:stretch>
                  <a:fillRect l="-9263" t="-3898" r="-9003" b="-15199"/>
                </a:stretch>
              </a:blip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椭圆 4"/>
              <p:cNvSpPr/>
              <p:nvPr>
                <p:custDataLst>
                  <p:tags r:id="rId7"/>
                </p:custDataLst>
              </p:nvPr>
            </p:nvSpPr>
            <p:spPr>
              <a:xfrm>
                <a:off x="5360243" y="1536667"/>
                <a:ext cx="420414" cy="40095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椭圆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5360243" y="1536667"/>
                <a:ext cx="420414" cy="400950"/>
              </a:xfrm>
              <a:prstGeom prst="ellipse">
                <a:avLst/>
              </a:prstGeom>
              <a:blipFill rotWithShape="1">
                <a:blip r:embed="rId9"/>
                <a:stretch>
                  <a:fillRect l="-9263" t="-3951" r="-9003" b="-15304"/>
                </a:stretch>
              </a:blip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椭圆 5"/>
              <p:cNvSpPr/>
              <p:nvPr>
                <p:custDataLst>
                  <p:tags r:id="rId10"/>
                </p:custDataLst>
              </p:nvPr>
            </p:nvSpPr>
            <p:spPr>
              <a:xfrm>
                <a:off x="4763322" y="2424650"/>
                <a:ext cx="420414" cy="40095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椭圆 5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1"/>
                </p:custDataLst>
              </p:nvPr>
            </p:nvSpPr>
            <p:spPr>
              <a:xfrm>
                <a:off x="4763322" y="2424650"/>
                <a:ext cx="420414" cy="400950"/>
              </a:xfrm>
              <a:prstGeom prst="ellipse">
                <a:avLst/>
              </a:prstGeom>
              <a:blipFill rotWithShape="1">
                <a:blip r:embed="rId12"/>
                <a:stretch>
                  <a:fillRect l="-9258" t="-4014" r="-9008" b="-15241"/>
                </a:stretch>
              </a:blip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直接连接符 83"/>
          <p:cNvCxnSpPr>
            <a:stCxn id="3" idx="3"/>
            <a:endCxn id="4" idx="7"/>
          </p:cNvCxnSpPr>
          <p:nvPr>
            <p:custDataLst>
              <p:tags r:id="rId13"/>
            </p:custDataLst>
          </p:nvPr>
        </p:nvCxnSpPr>
        <p:spPr>
          <a:xfrm flipH="1">
            <a:off x="3081375" y="1200981"/>
            <a:ext cx="1152525" cy="4527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3" idx="5"/>
            <a:endCxn id="5" idx="1"/>
          </p:cNvCxnSpPr>
          <p:nvPr>
            <p:custDataLst>
              <p:tags r:id="rId14"/>
            </p:custDataLst>
          </p:nvPr>
        </p:nvCxnSpPr>
        <p:spPr>
          <a:xfrm>
            <a:off x="4531178" y="1200981"/>
            <a:ext cx="890270" cy="3943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6" idx="7"/>
            <a:endCxn id="5" idx="3"/>
          </p:cNvCxnSpPr>
          <p:nvPr>
            <p:custDataLst>
              <p:tags r:id="rId15"/>
            </p:custDataLst>
          </p:nvPr>
        </p:nvCxnSpPr>
        <p:spPr>
          <a:xfrm flipV="1">
            <a:off x="5122168" y="1878848"/>
            <a:ext cx="299720" cy="603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126" idx="0"/>
            <a:endCxn id="5" idx="5"/>
          </p:cNvCxnSpPr>
          <p:nvPr>
            <p:custDataLst>
              <p:tags r:id="rId16"/>
            </p:custDataLst>
          </p:nvPr>
        </p:nvCxnSpPr>
        <p:spPr>
          <a:xfrm flipH="1" flipV="1">
            <a:off x="5718553" y="1879118"/>
            <a:ext cx="346075" cy="5562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4" idx="3"/>
            <a:endCxn id="107" idx="7"/>
          </p:cNvCxnSpPr>
          <p:nvPr>
            <p:custDataLst>
              <p:tags r:id="rId17"/>
            </p:custDataLst>
          </p:nvPr>
        </p:nvCxnSpPr>
        <p:spPr>
          <a:xfrm flipH="1">
            <a:off x="2495095" y="1936470"/>
            <a:ext cx="289560" cy="5505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4" idx="5"/>
            <a:endCxn id="108" idx="1"/>
          </p:cNvCxnSpPr>
          <p:nvPr>
            <p:custDataLst>
              <p:tags r:id="rId18"/>
            </p:custDataLst>
          </p:nvPr>
        </p:nvCxnSpPr>
        <p:spPr>
          <a:xfrm>
            <a:off x="3081933" y="1936470"/>
            <a:ext cx="250190" cy="5505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>
            <p:custDataLst>
              <p:tags r:id="rId19"/>
            </p:custDataLst>
          </p:nvPr>
        </p:nvSpPr>
        <p:spPr>
          <a:xfrm>
            <a:off x="4041734" y="1231258"/>
            <a:ext cx="695173" cy="369332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sz="1800" dirty="0"/>
              <a:t>0.10</a:t>
            </a:r>
            <a:endParaRPr lang="en-US" sz="1800" dirty="0"/>
          </a:p>
        </p:txBody>
      </p:sp>
      <p:sp>
        <p:nvSpPr>
          <p:cNvPr id="93" name="矩形 92"/>
          <p:cNvSpPr/>
          <p:nvPr>
            <p:custDataLst>
              <p:tags r:id="rId20"/>
            </p:custDataLst>
          </p:nvPr>
        </p:nvSpPr>
        <p:spPr>
          <a:xfrm>
            <a:off x="5269388" y="1928467"/>
            <a:ext cx="695173" cy="36830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sz="1800" dirty="0"/>
              <a:t>0.14</a:t>
            </a:r>
            <a:endParaRPr lang="en-US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矩形 104"/>
              <p:cNvSpPr/>
              <p:nvPr>
                <p:custDataLst>
                  <p:tags r:id="rId21"/>
                </p:custDataLst>
              </p:nvPr>
            </p:nvSpPr>
            <p:spPr>
              <a:xfrm>
                <a:off x="1944841" y="2825672"/>
                <a:ext cx="695173" cy="3683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04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105" name="矩形 104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2"/>
                </p:custDataLst>
              </p:nvPr>
            </p:nvSpPr>
            <p:spPr>
              <a:xfrm>
                <a:off x="1944841" y="2825672"/>
                <a:ext cx="695173" cy="368300"/>
              </a:xfrm>
              <a:prstGeom prst="rect">
                <a:avLst/>
              </a:prstGeom>
              <a:blipFill rotWithShape="1">
                <a:blip r:embed="rId23"/>
                <a:stretch>
                  <a:fillRect l="-68" t="-151" r="46" b="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椭圆 106"/>
              <p:cNvSpPr/>
              <p:nvPr>
                <p:custDataLst>
                  <p:tags r:id="rId24"/>
                </p:custDataLst>
              </p:nvPr>
            </p:nvSpPr>
            <p:spPr>
              <a:xfrm>
                <a:off x="2136347" y="2428628"/>
                <a:ext cx="420414" cy="40095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7" name="椭圆 106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5"/>
                </p:custDataLst>
              </p:nvPr>
            </p:nvSpPr>
            <p:spPr>
              <a:xfrm>
                <a:off x="2136347" y="2428628"/>
                <a:ext cx="420414" cy="400950"/>
              </a:xfrm>
              <a:prstGeom prst="ellipse">
                <a:avLst/>
              </a:prstGeom>
              <a:blipFill rotWithShape="1">
                <a:blip r:embed="rId26"/>
                <a:stretch>
                  <a:fillRect l="-9263" t="-3898" r="-9003" b="-15199"/>
                </a:stretch>
              </a:blip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椭圆 107"/>
              <p:cNvSpPr/>
              <p:nvPr>
                <p:custDataLst>
                  <p:tags r:id="rId27"/>
                </p:custDataLst>
              </p:nvPr>
            </p:nvSpPr>
            <p:spPr>
              <a:xfrm>
                <a:off x="3270457" y="2428628"/>
                <a:ext cx="420414" cy="40095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8" name="椭圆 107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8"/>
                </p:custDataLst>
              </p:nvPr>
            </p:nvSpPr>
            <p:spPr>
              <a:xfrm>
                <a:off x="3270457" y="2428628"/>
                <a:ext cx="420414" cy="400950"/>
              </a:xfrm>
              <a:prstGeom prst="ellipse">
                <a:avLst/>
              </a:prstGeom>
              <a:blipFill rotWithShape="1">
                <a:blip r:embed="rId29"/>
                <a:stretch>
                  <a:fillRect l="-9263" t="-3898" r="-9003" b="-15199"/>
                </a:stretch>
              </a:blip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直接连接符 108"/>
          <p:cNvCxnSpPr>
            <a:stCxn id="108" idx="5"/>
            <a:endCxn id="110" idx="1"/>
          </p:cNvCxnSpPr>
          <p:nvPr>
            <p:custDataLst>
              <p:tags r:id="rId30"/>
            </p:custDataLst>
          </p:nvPr>
        </p:nvCxnSpPr>
        <p:spPr>
          <a:xfrm>
            <a:off x="3629303" y="2770225"/>
            <a:ext cx="219710" cy="563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椭圆 109"/>
              <p:cNvSpPr/>
              <p:nvPr>
                <p:custDataLst>
                  <p:tags r:id="rId31"/>
                </p:custDataLst>
              </p:nvPr>
            </p:nvSpPr>
            <p:spPr>
              <a:xfrm>
                <a:off x="3787347" y="3275718"/>
                <a:ext cx="420414" cy="40095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0" name="椭圆 109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2"/>
                </p:custDataLst>
              </p:nvPr>
            </p:nvSpPr>
            <p:spPr>
              <a:xfrm>
                <a:off x="3787347" y="3275718"/>
                <a:ext cx="420414" cy="400950"/>
              </a:xfrm>
              <a:prstGeom prst="ellipse">
                <a:avLst/>
              </a:prstGeom>
              <a:blipFill rotWithShape="1">
                <a:blip r:embed="rId33"/>
                <a:stretch>
                  <a:fillRect l="-9263" t="-3898" r="-9003" b="-15199"/>
                </a:stretch>
              </a:blip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矩形: 圆角 14"/>
              <p:cNvSpPr/>
              <p:nvPr>
                <p:custDataLst>
                  <p:tags r:id="rId34"/>
                </p:custDataLst>
              </p:nvPr>
            </p:nvSpPr>
            <p:spPr>
              <a:xfrm>
                <a:off x="1660843" y="3311745"/>
                <a:ext cx="394138" cy="3941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1" name="矩形: 圆角 14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5"/>
                </p:custDataLst>
              </p:nvPr>
            </p:nvSpPr>
            <p:spPr>
              <a:xfrm>
                <a:off x="1660843" y="3311745"/>
                <a:ext cx="394138" cy="394138"/>
              </a:xfrm>
              <a:prstGeom prst="roundRect">
                <a:avLst/>
              </a:prstGeom>
              <a:blipFill rotWithShape="1">
                <a:blip r:embed="rId36"/>
                <a:stretch>
                  <a:fillRect l="-9908" t="-4084" r="-17047" b="-15461"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直接连接符 111"/>
          <p:cNvCxnSpPr>
            <a:stCxn id="107" idx="3"/>
            <a:endCxn id="111" idx="0"/>
          </p:cNvCxnSpPr>
          <p:nvPr>
            <p:custDataLst>
              <p:tags r:id="rId37"/>
            </p:custDataLst>
          </p:nvPr>
        </p:nvCxnSpPr>
        <p:spPr>
          <a:xfrm flipH="1">
            <a:off x="1858190" y="2770225"/>
            <a:ext cx="339725" cy="541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矩形 112"/>
              <p:cNvSpPr/>
              <p:nvPr>
                <p:custDataLst>
                  <p:tags r:id="rId38"/>
                </p:custDataLst>
              </p:nvPr>
            </p:nvSpPr>
            <p:spPr>
              <a:xfrm>
                <a:off x="1502348" y="3676680"/>
                <a:ext cx="695173" cy="3683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06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113" name="矩形 112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9"/>
                </p:custDataLst>
              </p:nvPr>
            </p:nvSpPr>
            <p:spPr>
              <a:xfrm>
                <a:off x="1502348" y="3676680"/>
                <a:ext cx="695173" cy="368300"/>
              </a:xfrm>
              <a:prstGeom prst="rect">
                <a:avLst/>
              </a:prstGeom>
              <a:blipFill rotWithShape="1">
                <a:blip r:embed="rId40"/>
                <a:stretch>
                  <a:fillRect l="-82" t="-8" r="61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矩形: 圆角 14"/>
              <p:cNvSpPr/>
              <p:nvPr>
                <p:custDataLst>
                  <p:tags r:id="rId41"/>
                </p:custDataLst>
              </p:nvPr>
            </p:nvSpPr>
            <p:spPr>
              <a:xfrm>
                <a:off x="2389823" y="3311745"/>
                <a:ext cx="394138" cy="3941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4" name="矩形: 圆角 14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2"/>
                </p:custDataLst>
              </p:nvPr>
            </p:nvSpPr>
            <p:spPr>
              <a:xfrm>
                <a:off x="2389823" y="3311745"/>
                <a:ext cx="394138" cy="394138"/>
              </a:xfrm>
              <a:prstGeom prst="roundRect">
                <a:avLst/>
              </a:prstGeom>
              <a:blipFill rotWithShape="1">
                <a:blip r:embed="rId43"/>
                <a:stretch>
                  <a:fillRect l="-9908" t="-4084" r="-17047" b="-15461"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矩形: 圆角 14"/>
              <p:cNvSpPr/>
              <p:nvPr>
                <p:custDataLst>
                  <p:tags r:id="rId44"/>
                </p:custDataLst>
              </p:nvPr>
            </p:nvSpPr>
            <p:spPr>
              <a:xfrm>
                <a:off x="2991803" y="3311745"/>
                <a:ext cx="394138" cy="3941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5" name="矩形: 圆角 14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5"/>
                </p:custDataLst>
              </p:nvPr>
            </p:nvSpPr>
            <p:spPr>
              <a:xfrm>
                <a:off x="2991803" y="3311745"/>
                <a:ext cx="394138" cy="394138"/>
              </a:xfrm>
              <a:prstGeom prst="roundRect">
                <a:avLst/>
              </a:prstGeom>
              <a:blipFill rotWithShape="1">
                <a:blip r:embed="rId46"/>
                <a:stretch>
                  <a:fillRect l="-9908" t="-4084" r="-17047" b="-15461"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直接连接符 115"/>
          <p:cNvCxnSpPr>
            <a:stCxn id="107" idx="5"/>
            <a:endCxn id="114" idx="0"/>
          </p:cNvCxnSpPr>
          <p:nvPr>
            <p:custDataLst>
              <p:tags r:id="rId47"/>
            </p:custDataLst>
          </p:nvPr>
        </p:nvCxnSpPr>
        <p:spPr>
          <a:xfrm>
            <a:off x="2495095" y="2770225"/>
            <a:ext cx="92075" cy="541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08" idx="3"/>
            <a:endCxn id="115" idx="0"/>
          </p:cNvCxnSpPr>
          <p:nvPr>
            <p:custDataLst>
              <p:tags r:id="rId48"/>
            </p:custDataLst>
          </p:nvPr>
        </p:nvCxnSpPr>
        <p:spPr>
          <a:xfrm flipH="1">
            <a:off x="3189150" y="2770225"/>
            <a:ext cx="142875" cy="541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矩形: 圆角 14"/>
              <p:cNvSpPr/>
              <p:nvPr>
                <p:custDataLst>
                  <p:tags r:id="rId49"/>
                </p:custDataLst>
              </p:nvPr>
            </p:nvSpPr>
            <p:spPr>
              <a:xfrm>
                <a:off x="3454083" y="4176615"/>
                <a:ext cx="394138" cy="3941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8" name="矩形: 圆角 14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0"/>
                </p:custDataLst>
              </p:nvPr>
            </p:nvSpPr>
            <p:spPr>
              <a:xfrm>
                <a:off x="3454083" y="4176615"/>
                <a:ext cx="394138" cy="394138"/>
              </a:xfrm>
              <a:prstGeom prst="roundRect">
                <a:avLst/>
              </a:prstGeom>
              <a:blipFill rotWithShape="1">
                <a:blip r:embed="rId51"/>
                <a:stretch>
                  <a:fillRect l="-9908" t="-4084" r="-17047" b="-15461"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矩形: 圆角 14"/>
              <p:cNvSpPr/>
              <p:nvPr>
                <p:custDataLst>
                  <p:tags r:id="rId52"/>
                </p:custDataLst>
              </p:nvPr>
            </p:nvSpPr>
            <p:spPr>
              <a:xfrm>
                <a:off x="4171633" y="4176615"/>
                <a:ext cx="394138" cy="3941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9" name="矩形: 圆角 14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3"/>
                </p:custDataLst>
              </p:nvPr>
            </p:nvSpPr>
            <p:spPr>
              <a:xfrm>
                <a:off x="4171633" y="4176615"/>
                <a:ext cx="394138" cy="394138"/>
              </a:xfrm>
              <a:prstGeom prst="roundRect">
                <a:avLst/>
              </a:prstGeom>
              <a:blipFill rotWithShape="1">
                <a:blip r:embed="rId54"/>
                <a:stretch>
                  <a:fillRect l="-9908" t="-4084" r="-17047" b="-15461"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直接连接符 119"/>
          <p:cNvCxnSpPr>
            <a:stCxn id="110" idx="3"/>
            <a:endCxn id="118" idx="0"/>
          </p:cNvCxnSpPr>
          <p:nvPr>
            <p:custDataLst>
              <p:tags r:id="rId55"/>
            </p:custDataLst>
          </p:nvPr>
        </p:nvCxnSpPr>
        <p:spPr>
          <a:xfrm flipH="1">
            <a:off x="3652065" y="3617950"/>
            <a:ext cx="196850" cy="558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110" idx="5"/>
            <a:endCxn id="119" idx="0"/>
          </p:cNvCxnSpPr>
          <p:nvPr>
            <p:custDataLst>
              <p:tags r:id="rId56"/>
            </p:custDataLst>
          </p:nvPr>
        </p:nvCxnSpPr>
        <p:spPr>
          <a:xfrm>
            <a:off x="4146095" y="3617315"/>
            <a:ext cx="222885" cy="558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矩形: 圆角 14"/>
              <p:cNvSpPr/>
              <p:nvPr>
                <p:custDataLst>
                  <p:tags r:id="rId57"/>
                </p:custDataLst>
              </p:nvPr>
            </p:nvSpPr>
            <p:spPr>
              <a:xfrm>
                <a:off x="4444048" y="3311745"/>
                <a:ext cx="394138" cy="3941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2" name="矩形: 圆角 14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8"/>
                </p:custDataLst>
              </p:nvPr>
            </p:nvSpPr>
            <p:spPr>
              <a:xfrm>
                <a:off x="4444048" y="3311745"/>
                <a:ext cx="394138" cy="394138"/>
              </a:xfrm>
              <a:prstGeom prst="roundRect">
                <a:avLst/>
              </a:prstGeom>
              <a:blipFill rotWithShape="1">
                <a:blip r:embed="rId59"/>
                <a:stretch>
                  <a:fillRect l="-9908" t="-4084" r="-17047" b="-15461"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矩形: 圆角 14"/>
              <p:cNvSpPr/>
              <p:nvPr>
                <p:custDataLst>
                  <p:tags r:id="rId60"/>
                </p:custDataLst>
              </p:nvPr>
            </p:nvSpPr>
            <p:spPr>
              <a:xfrm>
                <a:off x="5210493" y="3311745"/>
                <a:ext cx="394138" cy="3941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3" name="矩形: 圆角 14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1"/>
                </p:custDataLst>
              </p:nvPr>
            </p:nvSpPr>
            <p:spPr>
              <a:xfrm>
                <a:off x="5210493" y="3311745"/>
                <a:ext cx="394138" cy="394138"/>
              </a:xfrm>
              <a:prstGeom prst="roundRect">
                <a:avLst/>
              </a:prstGeom>
              <a:blipFill rotWithShape="1">
                <a:blip r:embed="rId62"/>
                <a:stretch>
                  <a:fillRect l="-9908" t="-4084" r="-17047" b="-15461"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直接连接符 123"/>
          <p:cNvCxnSpPr>
            <a:stCxn id="6" idx="3"/>
            <a:endCxn id="122" idx="0"/>
          </p:cNvCxnSpPr>
          <p:nvPr>
            <p:custDataLst>
              <p:tags r:id="rId63"/>
            </p:custDataLst>
          </p:nvPr>
        </p:nvCxnSpPr>
        <p:spPr>
          <a:xfrm flipH="1">
            <a:off x="4641493" y="2766415"/>
            <a:ext cx="183515" cy="5448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>
            <a:stCxn id="6" idx="5"/>
            <a:endCxn id="123" idx="0"/>
          </p:cNvCxnSpPr>
          <p:nvPr>
            <p:custDataLst>
              <p:tags r:id="rId64"/>
            </p:custDataLst>
          </p:nvPr>
        </p:nvCxnSpPr>
        <p:spPr>
          <a:xfrm>
            <a:off x="5122188" y="2766415"/>
            <a:ext cx="285750" cy="5448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矩形: 圆角 14"/>
              <p:cNvSpPr/>
              <p:nvPr>
                <p:custDataLst>
                  <p:tags r:id="rId65"/>
                </p:custDataLst>
              </p:nvPr>
            </p:nvSpPr>
            <p:spPr>
              <a:xfrm>
                <a:off x="5867718" y="2435445"/>
                <a:ext cx="394138" cy="3941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6" name="矩形: 圆角 14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6"/>
                </p:custDataLst>
              </p:nvPr>
            </p:nvSpPr>
            <p:spPr>
              <a:xfrm>
                <a:off x="5867718" y="2435445"/>
                <a:ext cx="394138" cy="394138"/>
              </a:xfrm>
              <a:prstGeom prst="roundRect">
                <a:avLst/>
              </a:prstGeom>
              <a:blipFill rotWithShape="1">
                <a:blip r:embed="rId67"/>
                <a:stretch>
                  <a:fillRect l="-9908" t="-4084" r="-17047" b="-15461"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矩形 126"/>
              <p:cNvSpPr/>
              <p:nvPr>
                <p:custDataLst>
                  <p:tags r:id="rId68"/>
                </p:custDataLst>
              </p:nvPr>
            </p:nvSpPr>
            <p:spPr>
              <a:xfrm>
                <a:off x="2247203" y="3710970"/>
                <a:ext cx="695173" cy="3683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06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127" name="矩形 126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9"/>
                </p:custDataLst>
              </p:nvPr>
            </p:nvSpPr>
            <p:spPr>
              <a:xfrm>
                <a:off x="2247203" y="3710970"/>
                <a:ext cx="695173" cy="368300"/>
              </a:xfrm>
              <a:prstGeom prst="rect">
                <a:avLst/>
              </a:prstGeom>
              <a:blipFill rotWithShape="1">
                <a:blip r:embed="rId40"/>
                <a:stretch>
                  <a:fillRect l="-82" t="-8" r="61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矩形 127"/>
              <p:cNvSpPr/>
              <p:nvPr>
                <p:custDataLst>
                  <p:tags r:id="rId70"/>
                </p:custDataLst>
              </p:nvPr>
            </p:nvSpPr>
            <p:spPr>
              <a:xfrm>
                <a:off x="2846008" y="3710970"/>
                <a:ext cx="695173" cy="3683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06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128" name="矩形 127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1"/>
                </p:custDataLst>
              </p:nvPr>
            </p:nvSpPr>
            <p:spPr>
              <a:xfrm>
                <a:off x="2846008" y="3710970"/>
                <a:ext cx="695173" cy="368300"/>
              </a:xfrm>
              <a:prstGeom prst="rect">
                <a:avLst/>
              </a:prstGeom>
              <a:blipFill rotWithShape="1">
                <a:blip r:embed="rId40"/>
                <a:stretch>
                  <a:fillRect l="-82" t="-8" r="61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矩形 128"/>
              <p:cNvSpPr/>
              <p:nvPr>
                <p:custDataLst>
                  <p:tags r:id="rId72"/>
                </p:custDataLst>
              </p:nvPr>
            </p:nvSpPr>
            <p:spPr>
              <a:xfrm>
                <a:off x="3331783" y="4571395"/>
                <a:ext cx="695173" cy="3683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06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129" name="矩形 128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3"/>
                </p:custDataLst>
              </p:nvPr>
            </p:nvSpPr>
            <p:spPr>
              <a:xfrm>
                <a:off x="3331783" y="4571395"/>
                <a:ext cx="695173" cy="368300"/>
              </a:xfrm>
              <a:prstGeom prst="rect">
                <a:avLst/>
              </a:prstGeom>
              <a:blipFill rotWithShape="1">
                <a:blip r:embed="rId40"/>
                <a:stretch>
                  <a:fillRect l="-82" t="-8" r="61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矩形 129"/>
              <p:cNvSpPr/>
              <p:nvPr>
                <p:custDataLst>
                  <p:tags r:id="rId74"/>
                </p:custDataLst>
              </p:nvPr>
            </p:nvSpPr>
            <p:spPr>
              <a:xfrm>
                <a:off x="4041713" y="4571395"/>
                <a:ext cx="695173" cy="3683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130" name="矩形 129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5"/>
                </p:custDataLst>
              </p:nvPr>
            </p:nvSpPr>
            <p:spPr>
              <a:xfrm>
                <a:off x="4041713" y="4571395"/>
                <a:ext cx="695173" cy="368300"/>
              </a:xfrm>
              <a:prstGeom prst="rect">
                <a:avLst/>
              </a:prstGeom>
              <a:blipFill rotWithShape="1">
                <a:blip r:embed="rId76"/>
                <a:stretch>
                  <a:fillRect l="-82" t="-8" r="61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矩形 130"/>
              <p:cNvSpPr/>
              <p:nvPr>
                <p:custDataLst>
                  <p:tags r:id="rId77"/>
                </p:custDataLst>
              </p:nvPr>
            </p:nvSpPr>
            <p:spPr>
              <a:xfrm>
                <a:off x="4293808" y="3706525"/>
                <a:ext cx="695173" cy="3683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131" name="矩形 130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8"/>
                </p:custDataLst>
              </p:nvPr>
            </p:nvSpPr>
            <p:spPr>
              <a:xfrm>
                <a:off x="4293808" y="3706525"/>
                <a:ext cx="695173" cy="368300"/>
              </a:xfrm>
              <a:prstGeom prst="rect">
                <a:avLst/>
              </a:prstGeom>
              <a:blipFill rotWithShape="1">
                <a:blip r:embed="rId76"/>
                <a:stretch>
                  <a:fillRect l="-82" t="-8" r="61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矩形 131"/>
              <p:cNvSpPr/>
              <p:nvPr>
                <p:custDataLst>
                  <p:tags r:id="rId79"/>
                </p:custDataLst>
              </p:nvPr>
            </p:nvSpPr>
            <p:spPr>
              <a:xfrm>
                <a:off x="5064063" y="3706525"/>
                <a:ext cx="695173" cy="3683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132" name="矩形 131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0"/>
                </p:custDataLst>
              </p:nvPr>
            </p:nvSpPr>
            <p:spPr>
              <a:xfrm>
                <a:off x="5064063" y="3706525"/>
                <a:ext cx="695173" cy="368300"/>
              </a:xfrm>
              <a:prstGeom prst="rect">
                <a:avLst/>
              </a:prstGeom>
              <a:blipFill rotWithShape="1">
                <a:blip r:embed="rId76"/>
                <a:stretch>
                  <a:fillRect l="-82" t="-8" r="61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矩形 132"/>
              <p:cNvSpPr/>
              <p:nvPr>
                <p:custDataLst>
                  <p:tags r:id="rId81"/>
                </p:custDataLst>
              </p:nvPr>
            </p:nvSpPr>
            <p:spPr>
              <a:xfrm>
                <a:off x="5727638" y="2830225"/>
                <a:ext cx="695173" cy="3683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133" name="矩形 132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2"/>
                </p:custDataLst>
              </p:nvPr>
            </p:nvSpPr>
            <p:spPr>
              <a:xfrm>
                <a:off x="5727638" y="2830225"/>
                <a:ext cx="695173" cy="368300"/>
              </a:xfrm>
              <a:prstGeom prst="rect">
                <a:avLst/>
              </a:prstGeom>
              <a:blipFill rotWithShape="1">
                <a:blip r:embed="rId76"/>
                <a:stretch>
                  <a:fillRect l="-82" t="-8" r="61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矩形 133"/>
              <p:cNvSpPr/>
              <p:nvPr>
                <p:custDataLst>
                  <p:tags r:id="rId83"/>
                </p:custDataLst>
              </p:nvPr>
            </p:nvSpPr>
            <p:spPr>
              <a:xfrm>
                <a:off x="2574863" y="1996470"/>
                <a:ext cx="695173" cy="3683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06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134" name="矩形 133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4"/>
                </p:custDataLst>
              </p:nvPr>
            </p:nvSpPr>
            <p:spPr>
              <a:xfrm>
                <a:off x="2574863" y="1996470"/>
                <a:ext cx="695173" cy="368300"/>
              </a:xfrm>
              <a:prstGeom prst="rect">
                <a:avLst/>
              </a:prstGeom>
              <a:blipFill rotWithShape="1">
                <a:blip r:embed="rId40"/>
                <a:stretch>
                  <a:fillRect l="-82" t="-8" r="61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矩形 134"/>
              <p:cNvSpPr/>
              <p:nvPr>
                <p:custDataLst>
                  <p:tags r:id="rId85"/>
                </p:custDataLst>
              </p:nvPr>
            </p:nvSpPr>
            <p:spPr>
              <a:xfrm>
                <a:off x="3153348" y="2826415"/>
                <a:ext cx="695173" cy="3683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08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135" name="矩形 134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6"/>
                </p:custDataLst>
              </p:nvPr>
            </p:nvSpPr>
            <p:spPr>
              <a:xfrm>
                <a:off x="3153348" y="2826415"/>
                <a:ext cx="695173" cy="368300"/>
              </a:xfrm>
              <a:prstGeom prst="rect">
                <a:avLst/>
              </a:prstGeom>
              <a:blipFill rotWithShape="1">
                <a:blip r:embed="rId87"/>
                <a:stretch>
                  <a:fillRect l="-82" t="-8" r="61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矩形 135"/>
              <p:cNvSpPr/>
              <p:nvPr>
                <p:custDataLst>
                  <p:tags r:id="rId88"/>
                </p:custDataLst>
              </p:nvPr>
            </p:nvSpPr>
            <p:spPr>
              <a:xfrm>
                <a:off x="3673413" y="3677315"/>
                <a:ext cx="695173" cy="3683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02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136" name="矩形 135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9"/>
                </p:custDataLst>
              </p:nvPr>
            </p:nvSpPr>
            <p:spPr>
              <a:xfrm>
                <a:off x="3673413" y="3677315"/>
                <a:ext cx="695173" cy="368300"/>
              </a:xfrm>
              <a:prstGeom prst="rect">
                <a:avLst/>
              </a:prstGeom>
              <a:blipFill rotWithShape="1">
                <a:blip r:embed="rId90"/>
                <a:stretch>
                  <a:fillRect l="-82" t="-8" r="61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矩形 136"/>
          <p:cNvSpPr/>
          <p:nvPr>
            <p:custDataLst>
              <p:tags r:id="rId91"/>
            </p:custDataLst>
          </p:nvPr>
        </p:nvSpPr>
        <p:spPr>
          <a:xfrm>
            <a:off x="4680000" y="2825743"/>
            <a:ext cx="695173" cy="36830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sz="1800" dirty="0"/>
              <a:t>0.12</a:t>
            </a:r>
            <a:endParaRPr lang="en-US" sz="18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commondata" val="eyJoZGlkIjoiZDk5NzkyYjcyYmEwMWM0MjQ2MTVlYzQwZWQwMzNmOTQifQ==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>
            <a:latin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1610</Words>
  <Application>WPS 演示</Application>
  <PresentationFormat>全屏显示(16:9)</PresentationFormat>
  <Paragraphs>365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宋体</vt:lpstr>
      <vt:lpstr>Wingdings</vt:lpstr>
      <vt:lpstr>MS PGothic</vt:lpstr>
      <vt:lpstr>Calibri</vt:lpstr>
      <vt:lpstr>Arial</vt:lpstr>
      <vt:lpstr>微软雅黑</vt:lpstr>
      <vt:lpstr>幼圆</vt:lpstr>
      <vt:lpstr>Cambria Math</vt:lpstr>
      <vt:lpstr>Arial Unicode MS</vt:lpstr>
      <vt:lpstr>Wingdings</vt:lpstr>
      <vt:lpstr>MS Mincho</vt:lpstr>
      <vt:lpstr>Office Theme</vt:lpstr>
      <vt:lpstr>Homework</vt:lpstr>
      <vt:lpstr>Homework</vt:lpstr>
      <vt:lpstr>Homework</vt:lpstr>
      <vt:lpstr>Homework</vt:lpstr>
      <vt:lpstr>Homework</vt:lpstr>
      <vt:lpstr>Homework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区块链思想、技术及应用场景</dc:title>
  <dc:creator>milane</dc:creator>
  <cp:lastModifiedBy>euphoria</cp:lastModifiedBy>
  <cp:revision>2768</cp:revision>
  <cp:lastPrinted>2015-09-20T23:02:00Z</cp:lastPrinted>
  <dcterms:created xsi:type="dcterms:W3CDTF">2010-10-17T19:58:00Z</dcterms:created>
  <dcterms:modified xsi:type="dcterms:W3CDTF">2023-10-10T09:00:37Z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0821A76804EB4023B27B1E07C57AC7A7_12</vt:lpwstr>
  </property>
  <property fmtid="{D5CDD505-2E9C-101B-9397-08002B2CF9AE}" pid="3" name="KSOProductBuildVer">
    <vt:lpwstr>2052-12.1.0.15712</vt:lpwstr>
  </property>
</Properties>
</file>