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693" r:id="rId3"/>
    <p:sldId id="1692" r:id="rId4"/>
  </p:sldIdLst>
  <p:sldSz cx="9144000" cy="5143500" type="screen16x9"/>
  <p:notesSz cx="9144000" cy="68580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87186" autoAdjust="0"/>
  </p:normalViewPr>
  <p:slideViewPr>
    <p:cSldViewPr snapToGrid="0" showGuides="1">
      <p:cViewPr varScale="1">
        <p:scale>
          <a:sx n="172" d="100"/>
          <a:sy n="172" d="100"/>
        </p:scale>
        <p:origin x="168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-106" charset="-128"/>
          <a:cs typeface="MS PGothic" panose="020B0600070205080204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21.1-4 Give a simple example of a connected graph such that the set of edges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there exists a cut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is a light edge crossing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does not form a minimum spanning tree.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i="1" dirty="0"/>
                  <a:t>Solution</a:t>
                </a:r>
                <a:r>
                  <a:rPr lang="en-US" sz="2000" dirty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Consider a triangle graph whose 3 edge weights are all equal. Apparently, every edge is a light edge crossing some cut partitioned by 1 vertex and the other 2 vertices. Thus, all light edges form a cycle, but not a minimum spanning tree.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21.2-2 Give a simple implementation of Prim’s algorithm that runs 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when the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represented as an adjacency matrix.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21.2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35" y="1927860"/>
            <a:ext cx="3986808" cy="31089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k5NzkyYjcyYmEwMWM0MjQ2MTVlYzQwZWQwMzNmOT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>全屏显示(16:9)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MS PGothic</vt:lpstr>
      <vt:lpstr>Calibri</vt:lpstr>
      <vt:lpstr>Arial</vt:lpstr>
      <vt:lpstr>微软雅黑</vt:lpstr>
      <vt:lpstr>幼圆</vt:lpstr>
      <vt:lpstr>Cambria Math</vt:lpstr>
      <vt:lpstr>Arial Unicode MS</vt:lpstr>
      <vt:lpstr>Office Theme</vt:lpstr>
      <vt:lpstr>Homework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euphoria</cp:lastModifiedBy>
  <cp:revision>3454</cp:revision>
  <cp:lastPrinted>2015-09-20T23:02:00Z</cp:lastPrinted>
  <dcterms:created xsi:type="dcterms:W3CDTF">2010-10-17T19:58:00Z</dcterms:created>
  <dcterms:modified xsi:type="dcterms:W3CDTF">2023-10-24T09:21:08Z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8B396DCE8DF04CFAB675D99516784C65_12</vt:lpwstr>
  </property>
  <property fmtid="{D5CDD505-2E9C-101B-9397-08002B2CF9AE}" pid="3" name="KSOProductBuildVer">
    <vt:lpwstr>2052-12.1.0.15712</vt:lpwstr>
  </property>
</Properties>
</file>