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664" r:id="rId2"/>
    <p:sldId id="1692" r:id="rId3"/>
    <p:sldId id="1665" r:id="rId4"/>
    <p:sldId id="1666" r:id="rId5"/>
    <p:sldId id="1667" r:id="rId6"/>
    <p:sldId id="1668" r:id="rId7"/>
    <p:sldId id="1669" r:id="rId8"/>
    <p:sldId id="1670" r:id="rId9"/>
    <p:sldId id="1693" r:id="rId10"/>
    <p:sldId id="1674" r:id="rId11"/>
    <p:sldId id="1675" r:id="rId12"/>
    <p:sldId id="1676" r:id="rId13"/>
    <p:sldId id="1673" r:id="rId14"/>
    <p:sldId id="1671" r:id="rId15"/>
    <p:sldId id="1672" r:id="rId16"/>
    <p:sldId id="1677" r:id="rId17"/>
    <p:sldId id="1678" r:id="rId18"/>
    <p:sldId id="1679" r:id="rId19"/>
    <p:sldId id="1680" r:id="rId20"/>
    <p:sldId id="1681" r:id="rId21"/>
    <p:sldId id="1682" r:id="rId22"/>
    <p:sldId id="1683" r:id="rId23"/>
    <p:sldId id="1694" r:id="rId24"/>
    <p:sldId id="1685" r:id="rId25"/>
    <p:sldId id="1686" r:id="rId26"/>
    <p:sldId id="1687" r:id="rId27"/>
    <p:sldId id="1689" r:id="rId28"/>
    <p:sldId id="1690" r:id="rId29"/>
    <p:sldId id="1691" r:id="rId30"/>
    <p:sldId id="1688" r:id="rId31"/>
    <p:sldId id="1695" r:id="rId32"/>
    <p:sldId id="1696" r:id="rId33"/>
    <p:sldId id="1697" r:id="rId34"/>
    <p:sldId id="1698" r:id="rId3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>
      <p:cViewPr varScale="1">
        <p:scale>
          <a:sx n="182" d="100"/>
          <a:sy n="182" d="100"/>
        </p:scale>
        <p:origin x="1410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6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0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21" Type="http://schemas.openxmlformats.org/officeDocument/2006/relationships/image" Target="../media/image55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10" Type="http://schemas.openxmlformats.org/officeDocument/2006/relationships/image" Target="../media/image440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3.png"/><Relationship Id="rId7" Type="http://schemas.openxmlformats.org/officeDocument/2006/relationships/image" Target="../media/image1210.png"/><Relationship Id="rId12" Type="http://schemas.openxmlformats.org/officeDocument/2006/relationships/image" Target="../media/image126.png"/><Relationship Id="rId2" Type="http://schemas.openxmlformats.org/officeDocument/2006/relationships/image" Target="../media/image117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11" Type="http://schemas.openxmlformats.org/officeDocument/2006/relationships/image" Target="../media/image125.png"/><Relationship Id="rId5" Type="http://schemas.openxmlformats.org/officeDocument/2006/relationships/image" Target="../media/image1190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0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Dynamic Programming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42EAC-45A4-4087-8755-5924DD76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 using DP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809B98-7608-4401-8BAC-4C5FC8B7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69" y="1377675"/>
            <a:ext cx="6768662" cy="2388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CCE1B17-9588-46B9-AF29-DCDF82CD2D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062248"/>
                <a:ext cx="8229600" cy="569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complexity due to doubly nested loop structure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CCE1B17-9588-46B9-AF29-DCDF82CD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062248"/>
                <a:ext cx="8229600" cy="569051"/>
              </a:xfrm>
              <a:prstGeom prst="rect">
                <a:avLst/>
              </a:prstGeom>
              <a:blipFill>
                <a:blip r:embed="rId3"/>
                <a:stretch>
                  <a:fillRect t="-170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7FE3-C35E-46F9-B041-3AD04BC9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a solution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E64C6E-4189-43DD-8087-A33C1D271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11" y="760394"/>
            <a:ext cx="6164977" cy="4122328"/>
          </a:xfrm>
        </p:spPr>
      </p:pic>
    </p:spTree>
    <p:extLst>
      <p:ext uri="{BB962C8B-B14F-4D97-AF65-F5344CB8AC3E}">
        <p14:creationId xmlns:p14="http://schemas.microsoft.com/office/powerpoint/2010/main" val="16654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E23D-2676-4C1B-A727-B8B8D782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CE68074-86D6-4B48-8CCA-404FFEB14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00" y="1161421"/>
            <a:ext cx="1447800" cy="3333750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48F18B-EE1D-4765-A493-8AD755049310}"/>
              </a:ext>
            </a:extLst>
          </p:cNvPr>
          <p:cNvSpPr txBox="1">
            <a:spLocks/>
          </p:cNvSpPr>
          <p:nvPr/>
        </p:nvSpPr>
        <p:spPr bwMode="auto">
          <a:xfrm>
            <a:off x="533399" y="1014549"/>
            <a:ext cx="8077201" cy="381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6">
                <a:extLst>
                  <a:ext uri="{FF2B5EF4-FFF2-40B4-BE49-F238E27FC236}">
                    <a16:creationId xmlns:a16="http://schemas.microsoft.com/office/drawing/2014/main" id="{D636384C-BE50-48D9-90BA-2F5C3522A9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1528281"/>
                  </p:ext>
                </p:extLst>
              </p:nvPr>
            </p:nvGraphicFramePr>
            <p:xfrm>
              <a:off x="457204" y="3244945"/>
              <a:ext cx="626417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946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3180388932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57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6">
                <a:extLst>
                  <a:ext uri="{FF2B5EF4-FFF2-40B4-BE49-F238E27FC236}">
                    <a16:creationId xmlns:a16="http://schemas.microsoft.com/office/drawing/2014/main" id="{D636384C-BE50-48D9-90BA-2F5C3522A9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1528281"/>
                  </p:ext>
                </p:extLst>
              </p:nvPr>
            </p:nvGraphicFramePr>
            <p:xfrm>
              <a:off x="457204" y="3244945"/>
              <a:ext cx="626417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946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3180388932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491748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9" t="-8197" r="-63714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9" t="-108197" r="-63714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9" t="-208197" r="-6371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57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6">
                <a:extLst>
                  <a:ext uri="{FF2B5EF4-FFF2-40B4-BE49-F238E27FC236}">
                    <a16:creationId xmlns:a16="http://schemas.microsoft.com/office/drawing/2014/main" id="{B0B20ADB-7B25-45DC-888F-86A70DC968C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665446"/>
                  </p:ext>
                </p:extLst>
              </p:nvPr>
            </p:nvGraphicFramePr>
            <p:xfrm>
              <a:off x="457200" y="1532650"/>
              <a:ext cx="626417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7778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6">
                <a:extLst>
                  <a:ext uri="{FF2B5EF4-FFF2-40B4-BE49-F238E27FC236}">
                    <a16:creationId xmlns:a16="http://schemas.microsoft.com/office/drawing/2014/main" id="{B0B20ADB-7B25-45DC-888F-86A70DC968C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665446"/>
                  </p:ext>
                </p:extLst>
              </p:nvPr>
            </p:nvGraphicFramePr>
            <p:xfrm>
              <a:off x="457200" y="1532650"/>
              <a:ext cx="626417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7778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8065" r="-57894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109836" r="-57894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E5185722-CDF2-4D79-AB39-7B23DB85D47F}"/>
              </a:ext>
            </a:extLst>
          </p:cNvPr>
          <p:cNvSpPr/>
          <p:nvPr/>
        </p:nvSpPr>
        <p:spPr>
          <a:xfrm>
            <a:off x="3418489" y="2458102"/>
            <a:ext cx="530773" cy="694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51070-E93E-4805-B0A8-5C5E4ADF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dynamic programming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DAF64-AA26-472A-BD28-608BD61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  <a:p>
            <a:endParaRPr lang="en-US" dirty="0"/>
          </a:p>
          <a:p>
            <a:r>
              <a:rPr lang="en-US" dirty="0"/>
              <a:t>Overlapping subproblems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contrast to divide-and-conquer</a:t>
            </a:r>
          </a:p>
        </p:txBody>
      </p:sp>
    </p:spTree>
    <p:extLst>
      <p:ext uri="{BB962C8B-B14F-4D97-AF65-F5344CB8AC3E}">
        <p14:creationId xmlns:p14="http://schemas.microsoft.com/office/powerpoint/2010/main" val="246222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BE7A-90F0-4F3D-9D45-8E5A2952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484913-8208-431A-8319-149D40A0B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973" y="949504"/>
                <a:ext cx="8786648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An optimal solution to the problem contains within it optimal solutions to subproblems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 solution to the problem consists of making a choice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solutions to the subproblems must be optimal</a:t>
                </a:r>
              </a:p>
              <a:p>
                <a:endParaRPr lang="en-US" dirty="0"/>
              </a:p>
              <a:p>
                <a:r>
                  <a:rPr lang="en-US" dirty="0"/>
                  <a:t>Often uses optimal substructure in a bottom-up fashion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The subproblems of determining optimal ways to cut up rods of length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∈0, 1, …,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Determine which of these subproblems yielded an optimal solution for a rod of length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/>
              </a:p>
              <a:p>
                <a:pPr marL="1314450" lvl="2" indent="-457200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making a choice among subproblems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484913-8208-431A-8319-149D40A0B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973" y="949504"/>
                <a:ext cx="8786648" cy="3818430"/>
              </a:xfrm>
              <a:blipFill>
                <a:blip r:embed="rId2"/>
                <a:stretch>
                  <a:fillRect l="-763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1977-BBEB-4F76-B472-FA00A087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subproblems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8FDB8-4946-49E3-96EA-EE5DF573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space of subproblems must be small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total number of distinct subproblems is a polynomial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solve each subproblem only once</a:t>
            </a:r>
          </a:p>
        </p:txBody>
      </p:sp>
    </p:spTree>
    <p:extLst>
      <p:ext uri="{BB962C8B-B14F-4D97-AF65-F5344CB8AC3E}">
        <p14:creationId xmlns:p14="http://schemas.microsoft.com/office/powerpoint/2010/main" val="19131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2C05-A004-4EB1-8E44-F18A3E72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BAF851-5F07-473C-AB77-370E11394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229600" cy="52719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:ACCG</a:t>
                </a:r>
                <a:r>
                  <a:rPr lang="en-US" dirty="0">
                    <a:solidFill>
                      <a:srgbClr val="FF0000"/>
                    </a:solidFill>
                  </a:rPr>
                  <a:t>GTCG</a:t>
                </a:r>
                <a:r>
                  <a:rPr lang="en-US" dirty="0"/>
                  <a:t>AG</a:t>
                </a:r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/>
                  <a:t>G</a:t>
                </a:r>
                <a:r>
                  <a:rPr lang="en-US" dirty="0">
                    <a:solidFill>
                      <a:srgbClr val="FF0000"/>
                    </a:solidFill>
                  </a:rPr>
                  <a:t>CG</a:t>
                </a:r>
                <a:r>
                  <a:rPr lang="en-US" dirty="0"/>
                  <a:t>C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G</a:t>
                </a:r>
                <a:r>
                  <a:rPr lang="en-US" dirty="0">
                    <a:solidFill>
                      <a:srgbClr val="FF0000"/>
                    </a:solidFill>
                  </a:rPr>
                  <a:t>AAGCCGGCCGAA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BAF851-5F07-473C-AB77-370E11394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229600" cy="527199"/>
              </a:xfrm>
              <a:blipFill>
                <a:blip r:embed="rId2"/>
                <a:stretch>
                  <a:fillRect t="-1279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C6A8185-4257-40DE-8466-30551AC88B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711612"/>
                <a:ext cx="8229600" cy="527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GTCGT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CGGAA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GCCG</a:t>
                </a:r>
                <a:r>
                  <a:rPr lang="en-US" dirty="0"/>
                  <a:t>TT</a:t>
                </a:r>
                <a:r>
                  <a:rPr lang="en-US" dirty="0">
                    <a:solidFill>
                      <a:srgbClr val="FF0000"/>
                    </a:solidFill>
                  </a:rPr>
                  <a:t>GC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AA</a:t>
                </a:r>
                <a:r>
                  <a:rPr lang="en-US" dirty="0"/>
                  <a:t>A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C6A8185-4257-40DE-8466-30551AC88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11612"/>
                <a:ext cx="8229600" cy="527199"/>
              </a:xfrm>
              <a:prstGeom prst="rect">
                <a:avLst/>
              </a:prstGeom>
              <a:blipFill>
                <a:blip r:embed="rId3"/>
                <a:stretch>
                  <a:fillRect t="-12791" b="-104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F0A1617-088E-4EDA-9650-FE40091D668C}"/>
              </a:ext>
            </a:extLst>
          </p:cNvPr>
          <p:cNvSpPr txBox="1">
            <a:spLocks/>
          </p:cNvSpPr>
          <p:nvPr/>
        </p:nvSpPr>
        <p:spPr bwMode="auto">
          <a:xfrm>
            <a:off x="457200" y="3041170"/>
            <a:ext cx="8229600" cy="52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GTCGTCGGAAGCCGGCCGAA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3AB3EABF-AA4A-4548-BAD6-D726928BDBA4}"/>
              </a:ext>
            </a:extLst>
          </p:cNvPr>
          <p:cNvSpPr/>
          <p:nvPr/>
        </p:nvSpPr>
        <p:spPr>
          <a:xfrm>
            <a:off x="4340772" y="2312276"/>
            <a:ext cx="320566" cy="7288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96B510-3C38-4F96-BD8B-F6EB5600CA50}"/>
              </a:ext>
            </a:extLst>
          </p:cNvPr>
          <p:cNvSpPr/>
          <p:nvPr/>
        </p:nvSpPr>
        <p:spPr>
          <a:xfrm>
            <a:off x="3636433" y="239050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LCS</a:t>
            </a:r>
          </a:p>
        </p:txBody>
      </p:sp>
    </p:spTree>
    <p:extLst>
      <p:ext uri="{BB962C8B-B14F-4D97-AF65-F5344CB8AC3E}">
        <p14:creationId xmlns:p14="http://schemas.microsoft.com/office/powerpoint/2010/main" val="3423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19109-B4E8-4ECA-8AEB-77170754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of an LCS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55026-DFC9-4E4A-9791-5B420FFAB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be sequences, and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be any LCS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is an LCS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55026-DFC9-4E4A-9791-5B420FFAB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2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9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A85EC-EE14-4869-AA2B-4DE58604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recursive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02F929-7B3C-4E8B-BC06-3E8DC3492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02F929-7B3C-4E8B-BC06-3E8DC3492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45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FEE00-9413-49E9-9182-D6FC82A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LCS using</a:t>
            </a:r>
            <a:r>
              <a:rPr lang="zh-CN" altLang="en-US" dirty="0"/>
              <a:t> </a:t>
            </a:r>
            <a:r>
              <a:rPr lang="en-US" altLang="zh-CN" dirty="0"/>
              <a:t>DP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911443-7086-4390-B6A3-B528CC54C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30" y="774268"/>
            <a:ext cx="6592330" cy="42246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DECDA4B-8EAA-4456-B19A-E94AEFCE91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01685" y="2571750"/>
                <a:ext cx="2117833" cy="449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DECDA4B-8EAA-4456-B19A-E94AEFCE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1685" y="2571750"/>
                <a:ext cx="2117833" cy="449974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6626C-AC5C-4E83-A28D-412DD486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CBFEF-A0B7-4A0B-89D4-9699C587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43900" cy="3818430"/>
          </a:xfrm>
        </p:spPr>
        <p:txBody>
          <a:bodyPr>
            <a:normAutofit/>
          </a:bodyPr>
          <a:lstStyle/>
          <a:p>
            <a:r>
              <a:rPr lang="en-US" dirty="0"/>
              <a:t>DP typically applies to optimization 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Find a solution with the optimal value</a:t>
            </a:r>
          </a:p>
          <a:p>
            <a:endParaRPr lang="en-US" dirty="0"/>
          </a:p>
          <a:p>
            <a:r>
              <a:rPr lang="en-US" dirty="0"/>
              <a:t>Like the divide-and-conquer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Solves problems by combining the solutions to subproblems</a:t>
            </a:r>
          </a:p>
          <a:p>
            <a:endParaRPr lang="en-US" dirty="0"/>
          </a:p>
          <a:p>
            <a:r>
              <a:rPr lang="en-US" dirty="0"/>
              <a:t>Unlike the divide-and-conquer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subproblems</a:t>
            </a:r>
            <a:r>
              <a:rPr lang="en-US" sz="2000" dirty="0"/>
              <a:t> overlap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Subproblems share subproblems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9D989-6B20-485A-9ACE-E6D828E2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an LCS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42084D-4D81-4B27-A250-9F24793B8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21" y="1125730"/>
            <a:ext cx="7779957" cy="27152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DEA614C-9B81-471C-BF6C-43A0B20126F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922095"/>
                <a:ext cx="7515461" cy="639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The procedure takes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DEA614C-9B81-471C-BF6C-43A0B201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922095"/>
                <a:ext cx="7515461" cy="639780"/>
              </a:xfrm>
              <a:prstGeom prst="rect">
                <a:avLst/>
              </a:prstGeom>
              <a:blipFill>
                <a:blip r:embed="rId3"/>
                <a:stretch>
                  <a:fillRect t="-10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06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27B5-1E2E-45AB-B4FC-4AA95971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74BDD9-A280-4DCB-B05C-0758D2A7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25" y="777215"/>
            <a:ext cx="3835563" cy="4229169"/>
          </a:xfrm>
        </p:spPr>
      </p:pic>
    </p:spTree>
    <p:extLst>
      <p:ext uri="{BB962C8B-B14F-4D97-AF65-F5344CB8AC3E}">
        <p14:creationId xmlns:p14="http://schemas.microsoft.com/office/powerpoint/2010/main" val="414014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CEFE-EF3A-40D9-A060-A5ED01C1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binary search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37980-7881-482F-A1ED-06C025DB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490317" cy="3818430"/>
          </a:xfrm>
        </p:spPr>
        <p:txBody>
          <a:bodyPr>
            <a:normAutofit/>
          </a:bodyPr>
          <a:lstStyle/>
          <a:p>
            <a:r>
              <a:rPr lang="en-US" sz="2000" dirty="0"/>
              <a:t>Translate text from one language to another</a:t>
            </a:r>
          </a:p>
          <a:p>
            <a:endParaRPr lang="en-US" sz="2000" dirty="0"/>
          </a:p>
          <a:p>
            <a:r>
              <a:rPr lang="en-US" sz="2000" dirty="0"/>
              <a:t>Perform lookup operations by building a binary search tree</a:t>
            </a:r>
          </a:p>
          <a:p>
            <a:endParaRPr lang="en-US" sz="2000" dirty="0"/>
          </a:p>
          <a:p>
            <a:r>
              <a:rPr lang="en-US" sz="2000" dirty="0"/>
              <a:t>Goal: the total time spent searching to be as low as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Words have different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12935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2FB5E-6997-456F-A86C-4D81FFE7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6F317BC-EF17-4F59-9653-660BD50FC0D6}"/>
                  </a:ext>
                </a:extLst>
              </p:cNvPr>
              <p:cNvSpPr/>
              <p:nvPr/>
            </p:nvSpPr>
            <p:spPr>
              <a:xfrm>
                <a:off x="1985062" y="979359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6F317BC-EF17-4F59-9653-660BD50F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62" y="979359"/>
                <a:ext cx="420414" cy="40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C1ADB7F-458D-43E5-B757-BCE2634E61CA}"/>
                  </a:ext>
                </a:extLst>
              </p:cNvPr>
              <p:cNvSpPr/>
              <p:nvPr/>
            </p:nvSpPr>
            <p:spPr>
              <a:xfrm>
                <a:off x="934621" y="93938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C1ADB7F-458D-43E5-B757-BCE2634E6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21" y="939380"/>
                <a:ext cx="420414" cy="400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1DD2459-46B6-4145-951C-A9968CCCC15E}"/>
                  </a:ext>
                </a:extLst>
              </p:cNvPr>
              <p:cNvSpPr/>
              <p:nvPr/>
            </p:nvSpPr>
            <p:spPr>
              <a:xfrm>
                <a:off x="4115958" y="953982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1DD2459-46B6-4145-951C-A9968CCCC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58" y="953982"/>
                <a:ext cx="420414" cy="400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E2A2809A-F0C2-44AD-83B0-D553578225B5}"/>
                  </a:ext>
                </a:extLst>
              </p:cNvPr>
              <p:cNvSpPr/>
              <p:nvPr/>
            </p:nvSpPr>
            <p:spPr>
              <a:xfrm>
                <a:off x="406762" y="92363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E2A2809A-F0C2-44AD-83B0-D55357822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2" y="923635"/>
                <a:ext cx="394138" cy="3941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511DC0E-96AD-499E-8015-A9E4A6A8B4AA}"/>
                  </a:ext>
                </a:extLst>
              </p:cNvPr>
              <p:cNvSpPr/>
              <p:nvPr/>
            </p:nvSpPr>
            <p:spPr>
              <a:xfrm>
                <a:off x="1468822" y="96898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511DC0E-96AD-499E-8015-A9E4A6A8B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822" y="968980"/>
                <a:ext cx="394138" cy="39413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DEFDBD4-DCE9-427B-886B-C64D1A6CA638}"/>
                  </a:ext>
                </a:extLst>
              </p:cNvPr>
              <p:cNvSpPr/>
              <p:nvPr/>
            </p:nvSpPr>
            <p:spPr>
              <a:xfrm>
                <a:off x="3077883" y="95860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DEFDBD4-DCE9-427B-886B-C64D1A6C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83" y="958600"/>
                <a:ext cx="420414" cy="400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765B134-210A-4DA7-9453-F1DF40F30CEF}"/>
                  </a:ext>
                </a:extLst>
              </p:cNvPr>
              <p:cNvSpPr/>
              <p:nvPr/>
            </p:nvSpPr>
            <p:spPr>
              <a:xfrm>
                <a:off x="5100995" y="906925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765B134-210A-4DA7-9453-F1DF40F30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995" y="906925"/>
                <a:ext cx="420414" cy="400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00C186B-0648-44DA-A90A-82EEAFD82899}"/>
                  </a:ext>
                </a:extLst>
              </p:cNvPr>
              <p:cNvSpPr/>
              <p:nvPr/>
            </p:nvSpPr>
            <p:spPr>
              <a:xfrm>
                <a:off x="2551050" y="96898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00C186B-0648-44DA-A90A-82EEAFD82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50" y="968980"/>
                <a:ext cx="394138" cy="39413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B86EE7F6-91DE-4F1D-963E-7254BD2F8DF9}"/>
                  </a:ext>
                </a:extLst>
              </p:cNvPr>
              <p:cNvSpPr/>
              <p:nvPr/>
            </p:nvSpPr>
            <p:spPr>
              <a:xfrm>
                <a:off x="3600267" y="968974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B86EE7F6-91DE-4F1D-963E-7254BD2F8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67" y="968974"/>
                <a:ext cx="394138" cy="3941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1D439E07-ED30-4EE9-BE3F-6795DD9D54E2}"/>
                  </a:ext>
                </a:extLst>
              </p:cNvPr>
              <p:cNvSpPr/>
              <p:nvPr/>
            </p:nvSpPr>
            <p:spPr>
              <a:xfrm>
                <a:off x="4619632" y="95106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1D439E07-ED30-4EE9-BE3F-6795DD9D5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32" y="951060"/>
                <a:ext cx="394138" cy="3941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2F81D6A-A32E-4A4F-BDC4-4F531CCF7D3A}"/>
                  </a:ext>
                </a:extLst>
              </p:cNvPr>
              <p:cNvSpPr/>
              <p:nvPr/>
            </p:nvSpPr>
            <p:spPr>
              <a:xfrm>
                <a:off x="5670073" y="93938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2F81D6A-A32E-4A4F-BDC4-4F531CCF7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73" y="939380"/>
                <a:ext cx="394138" cy="39413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F610FDB-B051-4EAC-A1EC-0DAF0ADC0B38}"/>
              </a:ext>
            </a:extLst>
          </p:cNvPr>
          <p:cNvSpPr/>
          <p:nvPr/>
        </p:nvSpPr>
        <p:spPr>
          <a:xfrm>
            <a:off x="1870667" y="131777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B2B1FB-30A3-4CAA-B55A-FCA77124A2F5}"/>
              </a:ext>
            </a:extLst>
          </p:cNvPr>
          <p:cNvSpPr/>
          <p:nvPr/>
        </p:nvSpPr>
        <p:spPr>
          <a:xfrm>
            <a:off x="4015876" y="129844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63F73B-65A8-433E-8ACB-176DE86D8C7E}"/>
              </a:ext>
            </a:extLst>
          </p:cNvPr>
          <p:cNvSpPr/>
          <p:nvPr/>
        </p:nvSpPr>
        <p:spPr>
          <a:xfrm>
            <a:off x="2940504" y="131025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4E69B9-A8FC-4A4E-86C2-F9F258BCCB59}"/>
              </a:ext>
            </a:extLst>
          </p:cNvPr>
          <p:cNvSpPr/>
          <p:nvPr/>
        </p:nvSpPr>
        <p:spPr>
          <a:xfrm>
            <a:off x="5005094" y="128077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7A5B0B-BC05-4667-88E4-66152D91F72D}"/>
              </a:ext>
            </a:extLst>
          </p:cNvPr>
          <p:cNvSpPr/>
          <p:nvPr/>
        </p:nvSpPr>
        <p:spPr>
          <a:xfrm>
            <a:off x="1338209" y="130787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32BDF8-C7C1-4B91-A12F-81B099327445}"/>
              </a:ext>
            </a:extLst>
          </p:cNvPr>
          <p:cNvSpPr/>
          <p:nvPr/>
        </p:nvSpPr>
        <p:spPr>
          <a:xfrm>
            <a:off x="2382695" y="1316296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802193-8B68-4989-A18B-31639DDABA83}"/>
              </a:ext>
            </a:extLst>
          </p:cNvPr>
          <p:cNvSpPr/>
          <p:nvPr/>
        </p:nvSpPr>
        <p:spPr>
          <a:xfrm>
            <a:off x="3449750" y="129844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772C16-426C-4B78-9EB5-F83A5EC5739E}"/>
              </a:ext>
            </a:extLst>
          </p:cNvPr>
          <p:cNvSpPr/>
          <p:nvPr/>
        </p:nvSpPr>
        <p:spPr>
          <a:xfrm>
            <a:off x="4505904" y="129264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D9E82F-8852-4FD7-870D-B0552BB592E5}"/>
              </a:ext>
            </a:extLst>
          </p:cNvPr>
          <p:cNvSpPr/>
          <p:nvPr/>
        </p:nvSpPr>
        <p:spPr>
          <a:xfrm>
            <a:off x="5519555" y="127987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950464-B573-4C50-B22E-8D2362605B37}"/>
              </a:ext>
            </a:extLst>
          </p:cNvPr>
          <p:cNvSpPr/>
          <p:nvPr/>
        </p:nvSpPr>
        <p:spPr>
          <a:xfrm>
            <a:off x="256244" y="130864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4575C7-E7AB-4723-B77B-F3E0E7DE50B1}"/>
              </a:ext>
            </a:extLst>
          </p:cNvPr>
          <p:cNvSpPr/>
          <p:nvPr/>
        </p:nvSpPr>
        <p:spPr>
          <a:xfrm>
            <a:off x="784095" y="130864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B34F1315-5D1B-43E1-A77C-FBA4C877D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1248" y="744532"/>
                <a:ext cx="4876032" cy="6165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B34F1315-5D1B-43E1-A77C-FBA4C877D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1248" y="744532"/>
                <a:ext cx="4876032" cy="616537"/>
              </a:xfrm>
              <a:blipFill>
                <a:blip r:embed="rId13"/>
                <a:stretch>
                  <a:fillRect b="-4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1011CF-96FD-4590-BE68-DC36371D8F25}"/>
                  </a:ext>
                </a:extLst>
              </p:cNvPr>
              <p:cNvSpPr/>
              <p:nvPr/>
            </p:nvSpPr>
            <p:spPr>
              <a:xfrm>
                <a:off x="3601286" y="1994771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1011CF-96FD-4590-BE68-DC36371D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86" y="1994771"/>
                <a:ext cx="420414" cy="4009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66749C5-20BE-4E35-B575-FCA51B7FC3AF}"/>
                  </a:ext>
                </a:extLst>
              </p:cNvPr>
              <p:cNvSpPr/>
              <p:nvPr/>
            </p:nvSpPr>
            <p:spPr>
              <a:xfrm>
                <a:off x="2681631" y="266803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66749C5-20BE-4E35-B575-FCA51B7F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31" y="2668030"/>
                <a:ext cx="420414" cy="4009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6018316-CAAD-4297-9C4A-A700229F1C74}"/>
                  </a:ext>
                </a:extLst>
              </p:cNvPr>
              <p:cNvSpPr/>
              <p:nvPr/>
            </p:nvSpPr>
            <p:spPr>
              <a:xfrm>
                <a:off x="4510432" y="2672689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6018316-CAAD-4297-9C4A-A700229F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32" y="2672689"/>
                <a:ext cx="420414" cy="40095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5232AF4-05BC-44B9-8E1B-105604D9B9F9}"/>
                  </a:ext>
                </a:extLst>
              </p:cNvPr>
              <p:cNvSpPr/>
              <p:nvPr/>
            </p:nvSpPr>
            <p:spPr>
              <a:xfrm>
                <a:off x="2132467" y="350606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5232AF4-05BC-44B9-8E1B-105604D9B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67" y="3506062"/>
                <a:ext cx="394138" cy="39413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D5B11B9-1F26-45AE-9417-6A6B3CB1B612}"/>
                  </a:ext>
                </a:extLst>
              </p:cNvPr>
              <p:cNvSpPr/>
              <p:nvPr/>
            </p:nvSpPr>
            <p:spPr>
              <a:xfrm>
                <a:off x="3162485" y="350606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D5B11B9-1F26-45AE-9417-6A6B3CB1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85" y="3506062"/>
                <a:ext cx="394138" cy="39413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10AE1BD-AE80-4D85-AB04-5DC6389E3FF7}"/>
                  </a:ext>
                </a:extLst>
              </p:cNvPr>
              <p:cNvSpPr/>
              <p:nvPr/>
            </p:nvSpPr>
            <p:spPr>
              <a:xfrm>
                <a:off x="3843026" y="3506062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10AE1BD-AE80-4D85-AB04-5DC6389E3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26" y="3506062"/>
                <a:ext cx="420414" cy="40095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28785F1-D32C-4396-ADE0-A71E89D4281F}"/>
                  </a:ext>
                </a:extLst>
              </p:cNvPr>
              <p:cNvSpPr/>
              <p:nvPr/>
            </p:nvSpPr>
            <p:spPr>
              <a:xfrm>
                <a:off x="5411694" y="3506062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28785F1-D32C-4396-ADE0-A71E89D42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694" y="3506062"/>
                <a:ext cx="420414" cy="40095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7E885A3B-6DCA-4DA3-BC40-365A19FA293E}"/>
                  </a:ext>
                </a:extLst>
              </p:cNvPr>
              <p:cNvSpPr/>
              <p:nvPr/>
            </p:nvSpPr>
            <p:spPr>
              <a:xfrm>
                <a:off x="3276616" y="4239807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7E885A3B-6DCA-4DA3-BC40-365A19FA2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16" y="4239807"/>
                <a:ext cx="394138" cy="394138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CD2E415-8C20-468C-BAED-0077E569F490}"/>
                  </a:ext>
                </a:extLst>
              </p:cNvPr>
              <p:cNvSpPr/>
              <p:nvPr/>
            </p:nvSpPr>
            <p:spPr>
              <a:xfrm>
                <a:off x="4248242" y="423647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CD2E415-8C20-468C-BAED-0077E569F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42" y="4236470"/>
                <a:ext cx="394138" cy="394138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43BC9EC4-59D5-4EE3-BF25-9A9F9A3908C9}"/>
                  </a:ext>
                </a:extLst>
              </p:cNvPr>
              <p:cNvSpPr/>
              <p:nvPr/>
            </p:nvSpPr>
            <p:spPr>
              <a:xfrm>
                <a:off x="4841508" y="422690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43BC9EC4-59D5-4EE3-BF25-9A9F9A390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08" y="4226908"/>
                <a:ext cx="394138" cy="39413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D3A7A2F7-94C7-4155-A0D8-C75E5AB5726B}"/>
                  </a:ext>
                </a:extLst>
              </p:cNvPr>
              <p:cNvSpPr/>
              <p:nvPr/>
            </p:nvSpPr>
            <p:spPr>
              <a:xfrm>
                <a:off x="6028040" y="422690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D3A7A2F7-94C7-4155-A0D8-C75E5AB57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040" y="4226908"/>
                <a:ext cx="394138" cy="39413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5717A62-6A49-4464-9478-8C98A4756554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3040477" y="2337003"/>
            <a:ext cx="622377" cy="38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7CE533-5230-4355-AA02-DF1BE42EF554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3960132" y="2337003"/>
            <a:ext cx="611868" cy="39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9870C2-327F-4247-B313-FDF4AFE6662C}"/>
              </a:ext>
            </a:extLst>
          </p:cNvPr>
          <p:cNvCxnSpPr>
            <a:cxnSpLocks/>
            <a:stCxn id="32" idx="7"/>
            <a:endCxn id="29" idx="3"/>
          </p:cNvCxnSpPr>
          <p:nvPr/>
        </p:nvCxnSpPr>
        <p:spPr>
          <a:xfrm flipV="1">
            <a:off x="4201872" y="3014921"/>
            <a:ext cx="370128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63D649-E6B8-4078-B152-26CE8BB995CE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4869278" y="3014921"/>
            <a:ext cx="603984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DB9B5F6-96C8-427A-89DB-8199918F68D6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2329536" y="3010262"/>
            <a:ext cx="413663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E3681F0-8F01-4B73-9937-0E093C4E0737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3040477" y="3010262"/>
            <a:ext cx="319077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D6F14DB-4CFF-4A9C-869F-BB1CA6593A3E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3473685" y="3848294"/>
            <a:ext cx="430909" cy="391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6A79E18-230D-428E-AF4F-D03A4D367393}"/>
              </a:ext>
            </a:extLst>
          </p:cNvPr>
          <p:cNvCxnSpPr>
            <a:cxnSpLocks/>
            <a:stCxn id="32" idx="5"/>
            <a:endCxn id="35" idx="0"/>
          </p:cNvCxnSpPr>
          <p:nvPr/>
        </p:nvCxnSpPr>
        <p:spPr>
          <a:xfrm>
            <a:off x="4201872" y="3848294"/>
            <a:ext cx="243439" cy="388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417EBCF-2311-4713-ADA9-EFD7D8E06471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5038577" y="3848294"/>
            <a:ext cx="434685" cy="37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54EE0B-21AC-4B70-ABB2-6560DD64751B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5770540" y="3848294"/>
            <a:ext cx="454569" cy="37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C13CAFF-2D1A-449B-8EFA-9C3DFD218986}"/>
              </a:ext>
            </a:extLst>
          </p:cNvPr>
          <p:cNvSpPr/>
          <p:nvPr/>
        </p:nvSpPr>
        <p:spPr>
          <a:xfrm>
            <a:off x="3470688" y="236728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E77829-5CB6-48EE-B284-A9B5A38E8AFE}"/>
                  </a:ext>
                </a:extLst>
              </p:cNvPr>
              <p:cNvSpPr/>
              <p:nvPr/>
            </p:nvSpPr>
            <p:spPr>
              <a:xfrm>
                <a:off x="2294716" y="3087636"/>
                <a:ext cx="114694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E77829-5CB6-48EE-B284-A9B5A38E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16" y="3087636"/>
                <a:ext cx="1146949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F50A46AC-8AB5-4934-A734-B9C9E88F14C4}"/>
              </a:ext>
            </a:extLst>
          </p:cNvPr>
          <p:cNvSpPr/>
          <p:nvPr/>
        </p:nvSpPr>
        <p:spPr>
          <a:xfrm>
            <a:off x="4421482" y="3064489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A8D5EE-121F-4104-BD6F-C5D9C68115B9}"/>
              </a:ext>
            </a:extLst>
          </p:cNvPr>
          <p:cNvSpPr/>
          <p:nvPr/>
        </p:nvSpPr>
        <p:spPr>
          <a:xfrm>
            <a:off x="3705647" y="3857716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DA0D030-EAB5-445A-9208-B710D8344187}"/>
              </a:ext>
            </a:extLst>
          </p:cNvPr>
          <p:cNvSpPr/>
          <p:nvPr/>
        </p:nvSpPr>
        <p:spPr>
          <a:xfrm>
            <a:off x="5315793" y="387991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37442F2-7F0C-4FB0-8A5A-C9F9C92A7097}"/>
              </a:ext>
            </a:extLst>
          </p:cNvPr>
          <p:cNvSpPr/>
          <p:nvPr/>
        </p:nvSpPr>
        <p:spPr>
          <a:xfrm>
            <a:off x="3031872" y="384495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70F5AF-8A2E-4F62-93FF-8D7B593D7080}"/>
              </a:ext>
            </a:extLst>
          </p:cNvPr>
          <p:cNvSpPr/>
          <p:nvPr/>
        </p:nvSpPr>
        <p:spPr>
          <a:xfrm>
            <a:off x="3116320" y="456594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AC392E-BBB0-456C-B0F2-9E64E174154A}"/>
              </a:ext>
            </a:extLst>
          </p:cNvPr>
          <p:cNvSpPr/>
          <p:nvPr/>
        </p:nvSpPr>
        <p:spPr>
          <a:xfrm>
            <a:off x="4097725" y="456594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BBA5948-E49C-4D29-897A-A4F8624294CF}"/>
              </a:ext>
            </a:extLst>
          </p:cNvPr>
          <p:cNvSpPr/>
          <p:nvPr/>
        </p:nvSpPr>
        <p:spPr>
          <a:xfrm>
            <a:off x="4727780" y="456849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BA1290-51D3-4DAB-B9B2-F7D0BD244120}"/>
              </a:ext>
            </a:extLst>
          </p:cNvPr>
          <p:cNvSpPr/>
          <p:nvPr/>
        </p:nvSpPr>
        <p:spPr>
          <a:xfrm>
            <a:off x="5877522" y="456740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260EBD1-34DC-4C97-AAF7-40B0DB4DA9DA}"/>
              </a:ext>
            </a:extLst>
          </p:cNvPr>
          <p:cNvSpPr txBox="1"/>
          <p:nvPr/>
        </p:nvSpPr>
        <p:spPr>
          <a:xfrm>
            <a:off x="3974972" y="1976564"/>
            <a:ext cx="58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the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90F53C8-92AF-4A6C-9DD1-24FF49E37A1E}"/>
                  </a:ext>
                </a:extLst>
              </p:cNvPr>
              <p:cNvSpPr/>
              <p:nvPr/>
            </p:nvSpPr>
            <p:spPr>
              <a:xfrm>
                <a:off x="1730925" y="3966808"/>
                <a:ext cx="114694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90F53C8-92AF-4A6C-9DD1-24FF49E37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925" y="3966808"/>
                <a:ext cx="1146949" cy="369332"/>
              </a:xfrm>
              <a:prstGeom prst="rect">
                <a:avLst/>
              </a:prstGeom>
              <a:blipFill>
                <a:blip r:embed="rId2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C934FD16-5B13-48D8-A985-EC5B177106CC}"/>
              </a:ext>
            </a:extLst>
          </p:cNvPr>
          <p:cNvSpPr txBox="1"/>
          <p:nvPr/>
        </p:nvSpPr>
        <p:spPr>
          <a:xfrm>
            <a:off x="2221390" y="2650555"/>
            <a:ext cx="73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cat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2B1B9A9-2B34-400C-9184-8A02BA0F6E2D}"/>
              </a:ext>
            </a:extLst>
          </p:cNvPr>
          <p:cNvSpPr txBox="1"/>
          <p:nvPr/>
        </p:nvSpPr>
        <p:spPr>
          <a:xfrm>
            <a:off x="4902867" y="2643750"/>
            <a:ext cx="73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5865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42EB-E643-4A6A-855B-8927BD2F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81C8F33-6BDA-4FB0-A5FE-073CD69FBAC3}"/>
                  </a:ext>
                </a:extLst>
              </p:cNvPr>
              <p:cNvSpPr/>
              <p:nvPr/>
            </p:nvSpPr>
            <p:spPr>
              <a:xfrm>
                <a:off x="3277697" y="2095501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81C8F33-6BDA-4FB0-A5FE-073CD69FB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97" y="2095501"/>
                <a:ext cx="420414" cy="400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610BDF6-47F4-4ABE-8937-CC255F3E03FC}"/>
                  </a:ext>
                </a:extLst>
              </p:cNvPr>
              <p:cNvSpPr/>
              <p:nvPr/>
            </p:nvSpPr>
            <p:spPr>
              <a:xfrm>
                <a:off x="2358042" y="276876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610BDF6-47F4-4ABE-8937-CC255F3E0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42" y="2768760"/>
                <a:ext cx="420414" cy="400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ED12557-23A5-4C9C-A522-5DDAB542C94F}"/>
                  </a:ext>
                </a:extLst>
              </p:cNvPr>
              <p:cNvSpPr/>
              <p:nvPr/>
            </p:nvSpPr>
            <p:spPr>
              <a:xfrm>
                <a:off x="4186843" y="2773419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ED12557-23A5-4C9C-A522-5DDAB542C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43" y="2773419"/>
                <a:ext cx="420414" cy="4009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2F19C8B-1EF0-4571-B529-BC903B832665}"/>
                  </a:ext>
                </a:extLst>
              </p:cNvPr>
              <p:cNvSpPr/>
              <p:nvPr/>
            </p:nvSpPr>
            <p:spPr>
              <a:xfrm>
                <a:off x="1808878" y="360679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2F19C8B-1EF0-4571-B529-BC903B832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78" y="3606792"/>
                <a:ext cx="394138" cy="39413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0DF7B36-54AF-414C-8C3A-1D7B5ADC15E1}"/>
                  </a:ext>
                </a:extLst>
              </p:cNvPr>
              <p:cNvSpPr/>
              <p:nvPr/>
            </p:nvSpPr>
            <p:spPr>
              <a:xfrm>
                <a:off x="2838896" y="360679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0DF7B36-54AF-414C-8C3A-1D7B5ADC1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896" y="3606792"/>
                <a:ext cx="394138" cy="39413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0CF180D-34C1-4EB8-94F3-C68CAB0CABF1}"/>
                  </a:ext>
                </a:extLst>
              </p:cNvPr>
              <p:cNvSpPr/>
              <p:nvPr/>
            </p:nvSpPr>
            <p:spPr>
              <a:xfrm>
                <a:off x="3519437" y="3606792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0CF180D-34C1-4EB8-94F3-C68CAB0CA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37" y="3606792"/>
                <a:ext cx="420414" cy="400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FEBC2CF-448A-4319-8318-3A98C780331A}"/>
                  </a:ext>
                </a:extLst>
              </p:cNvPr>
              <p:cNvSpPr/>
              <p:nvPr/>
            </p:nvSpPr>
            <p:spPr>
              <a:xfrm>
                <a:off x="5088105" y="3606792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FEBC2CF-448A-4319-8318-3A98C7803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105" y="3606792"/>
                <a:ext cx="420414" cy="4009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4B188835-2607-4F3D-B4BC-6650BAF1932F}"/>
                  </a:ext>
                </a:extLst>
              </p:cNvPr>
              <p:cNvSpPr/>
              <p:nvPr/>
            </p:nvSpPr>
            <p:spPr>
              <a:xfrm>
                <a:off x="2953027" y="4340537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4B188835-2607-4F3D-B4BC-6650BAF19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27" y="4340537"/>
                <a:ext cx="394138" cy="3941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DAED126-C185-4835-AECE-A43FC61D842C}"/>
                  </a:ext>
                </a:extLst>
              </p:cNvPr>
              <p:cNvSpPr/>
              <p:nvPr/>
            </p:nvSpPr>
            <p:spPr>
              <a:xfrm>
                <a:off x="3924653" y="433720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DAED126-C185-4835-AECE-A43FC61D8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53" y="4337200"/>
                <a:ext cx="394138" cy="3941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2599E9E-77A5-4F10-AFA6-98EFA8F6318A}"/>
                  </a:ext>
                </a:extLst>
              </p:cNvPr>
              <p:cNvSpPr/>
              <p:nvPr/>
            </p:nvSpPr>
            <p:spPr>
              <a:xfrm>
                <a:off x="4517919" y="432763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2599E9E-77A5-4F10-AFA6-98EFA8F63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19" y="4327638"/>
                <a:ext cx="394138" cy="39413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34B9461-6306-403F-8536-539909C8BF79}"/>
                  </a:ext>
                </a:extLst>
              </p:cNvPr>
              <p:cNvSpPr/>
              <p:nvPr/>
            </p:nvSpPr>
            <p:spPr>
              <a:xfrm>
                <a:off x="5704451" y="432763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34B9461-6306-403F-8536-539909C8B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451" y="4327638"/>
                <a:ext cx="394138" cy="39413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075121-D7FE-41F5-8DCA-5B230E9EA4E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16888" y="2437733"/>
            <a:ext cx="622377" cy="38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070AA1-FE8C-487A-8296-1E73FA8D2B12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636543" y="2437733"/>
            <a:ext cx="611868" cy="39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F1C4D8-9F7D-47DB-A7E8-F9525C7A2B02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3878283" y="3115651"/>
            <a:ext cx="370128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9FAFBC9-207E-4D93-8ECD-1B3586F7F228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545689" y="3115651"/>
            <a:ext cx="603984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FDE5818-DE78-4D5C-9F02-FDD2C958FAE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005947" y="3110992"/>
            <a:ext cx="413663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0D0C76-C8CB-408E-87C8-29CE0619C169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2716888" y="3110992"/>
            <a:ext cx="319077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1B7A53-F528-4C55-A7D4-1CCC482DF703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150096" y="3949024"/>
            <a:ext cx="430909" cy="391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BE51F58-EE42-4574-87EC-1B8A2933181B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3878283" y="3949024"/>
            <a:ext cx="243439" cy="388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FA5532C-E822-4A26-A042-02D35D47F23B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4714988" y="3949024"/>
            <a:ext cx="434685" cy="37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4E1AF46-9054-4282-986F-704E0BB321BC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5446951" y="3949024"/>
            <a:ext cx="454569" cy="37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7A08CB16-DF3D-49C3-9709-0FBBE1414C11}"/>
              </a:ext>
            </a:extLst>
          </p:cNvPr>
          <p:cNvSpPr/>
          <p:nvPr/>
        </p:nvSpPr>
        <p:spPr>
          <a:xfrm>
            <a:off x="3147099" y="246801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A2F8EC3-AF53-4A84-8617-40DFDE4F3ED7}"/>
                  </a:ext>
                </a:extLst>
              </p:cNvPr>
              <p:cNvSpPr/>
              <p:nvPr/>
            </p:nvSpPr>
            <p:spPr>
              <a:xfrm>
                <a:off x="1971127" y="3188366"/>
                <a:ext cx="114694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A2F8EC3-AF53-4A84-8617-40DFDE4F3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27" y="3188366"/>
                <a:ext cx="1146949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6527CBB8-A2D2-4BC7-B9FF-CF4AE4FBE51D}"/>
              </a:ext>
            </a:extLst>
          </p:cNvPr>
          <p:cNvSpPr/>
          <p:nvPr/>
        </p:nvSpPr>
        <p:spPr>
          <a:xfrm>
            <a:off x="4097893" y="3165219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AF5ED7-B5AE-4CB6-8FAD-E61A1D9C0232}"/>
              </a:ext>
            </a:extLst>
          </p:cNvPr>
          <p:cNvSpPr/>
          <p:nvPr/>
        </p:nvSpPr>
        <p:spPr>
          <a:xfrm>
            <a:off x="3382058" y="3958446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68F89DE-2F25-4824-8515-1EAF2AB7CF92}"/>
              </a:ext>
            </a:extLst>
          </p:cNvPr>
          <p:cNvSpPr/>
          <p:nvPr/>
        </p:nvSpPr>
        <p:spPr>
          <a:xfrm>
            <a:off x="4992204" y="398064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3150EE4-E31F-4B62-B5AA-A8C6B62C2082}"/>
              </a:ext>
            </a:extLst>
          </p:cNvPr>
          <p:cNvSpPr/>
          <p:nvPr/>
        </p:nvSpPr>
        <p:spPr>
          <a:xfrm>
            <a:off x="2708283" y="394568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AF15539-56DC-4CAE-B516-03880FFF87E4}"/>
              </a:ext>
            </a:extLst>
          </p:cNvPr>
          <p:cNvSpPr/>
          <p:nvPr/>
        </p:nvSpPr>
        <p:spPr>
          <a:xfrm>
            <a:off x="2792731" y="466667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907938B-9C33-4148-A826-0858137107D6}"/>
              </a:ext>
            </a:extLst>
          </p:cNvPr>
          <p:cNvSpPr/>
          <p:nvPr/>
        </p:nvSpPr>
        <p:spPr>
          <a:xfrm>
            <a:off x="3774136" y="466667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618EF73-3393-4619-8E51-5DA410946137}"/>
              </a:ext>
            </a:extLst>
          </p:cNvPr>
          <p:cNvSpPr/>
          <p:nvPr/>
        </p:nvSpPr>
        <p:spPr>
          <a:xfrm>
            <a:off x="4404191" y="466922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29C0B3-39BC-4BD1-9BD5-2B426F33464C}"/>
              </a:ext>
            </a:extLst>
          </p:cNvPr>
          <p:cNvSpPr/>
          <p:nvPr/>
        </p:nvSpPr>
        <p:spPr>
          <a:xfrm>
            <a:off x="5553933" y="466813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4DDFFDB-7A04-47C5-8F14-27ED60E312BA}"/>
                  </a:ext>
                </a:extLst>
              </p:cNvPr>
              <p:cNvSpPr/>
              <p:nvPr/>
            </p:nvSpPr>
            <p:spPr>
              <a:xfrm>
                <a:off x="1407336" y="4067538"/>
                <a:ext cx="114694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4DDFFDB-7A04-47C5-8F14-27ED60E31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36" y="4067538"/>
                <a:ext cx="1146949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A9E0BA13-78AF-42C4-BB93-C5607C33A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2913"/>
                <a:ext cx="8229600" cy="13562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expected cost of a search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search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depth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depth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内容占位符 16">
                <a:extLst>
                  <a:ext uri="{FF2B5EF4-FFF2-40B4-BE49-F238E27FC236}">
                    <a16:creationId xmlns:a16="http://schemas.microsoft.com/office/drawing/2014/main" id="{A9E0BA13-78AF-42C4-BB93-C5607C33A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2913"/>
                <a:ext cx="8229600" cy="1356285"/>
              </a:xfrm>
              <a:blipFill>
                <a:blip r:embed="rId16"/>
                <a:stretch>
                  <a:fillRect l="-667" t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4CEE38-59A3-4F06-AF31-8136D84ABB22}"/>
                  </a:ext>
                </a:extLst>
              </p:cNvPr>
              <p:cNvSpPr/>
              <p:nvPr/>
            </p:nvSpPr>
            <p:spPr>
              <a:xfrm>
                <a:off x="-34813" y="2059668"/>
                <a:ext cx="12058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depth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4CEE38-59A3-4F06-AF31-8136D84AB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13" y="2059668"/>
                <a:ext cx="1205843" cy="461665"/>
              </a:xfrm>
              <a:prstGeom prst="rect">
                <a:avLst/>
              </a:prstGeom>
              <a:blipFill>
                <a:blip r:embed="rId1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15365A-F429-4C2B-9D03-D6961BFA97CF}"/>
                  </a:ext>
                </a:extLst>
              </p:cNvPr>
              <p:cNvSpPr/>
              <p:nvPr/>
            </p:nvSpPr>
            <p:spPr>
              <a:xfrm>
                <a:off x="1022900" y="2059828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15365A-F429-4C2B-9D03-D6961BFA9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00" y="2059828"/>
                <a:ext cx="43954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1E3A1C1-FB92-4DAA-B975-A508126B1816}"/>
                  </a:ext>
                </a:extLst>
              </p:cNvPr>
              <p:cNvSpPr/>
              <p:nvPr/>
            </p:nvSpPr>
            <p:spPr>
              <a:xfrm>
                <a:off x="1022900" y="2712704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1E3A1C1-FB92-4DAA-B975-A508126B1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00" y="2712704"/>
                <a:ext cx="43954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86E6663-3633-495E-BF9D-86367F632253}"/>
                  </a:ext>
                </a:extLst>
              </p:cNvPr>
              <p:cNvSpPr/>
              <p:nvPr/>
            </p:nvSpPr>
            <p:spPr>
              <a:xfrm>
                <a:off x="1016796" y="3534551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86E6663-3633-495E-BF9D-86367F632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6" y="3534551"/>
                <a:ext cx="43954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45AFC5-106D-46E0-90F8-92DA6FFDF5BF}"/>
                  </a:ext>
                </a:extLst>
              </p:cNvPr>
              <p:cNvSpPr/>
              <p:nvPr/>
            </p:nvSpPr>
            <p:spPr>
              <a:xfrm>
                <a:off x="1028771" y="4277413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45AFC5-106D-46E0-90F8-92DA6FFDF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1" y="4277413"/>
                <a:ext cx="43954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4C83BD8C-F011-45AB-A2A9-9E3D6A1028D2}"/>
              </a:ext>
            </a:extLst>
          </p:cNvPr>
          <p:cNvSpPr/>
          <p:nvPr/>
        </p:nvSpPr>
        <p:spPr>
          <a:xfrm>
            <a:off x="6166647" y="4369746"/>
            <a:ext cx="20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0.2+0.2+0.2+0.4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55ED86E-AA8D-450E-9226-E23CDFB3BAE5}"/>
              </a:ext>
            </a:extLst>
          </p:cNvPr>
          <p:cNvSpPr/>
          <p:nvPr/>
        </p:nvSpPr>
        <p:spPr>
          <a:xfrm>
            <a:off x="6076951" y="3611310"/>
            <a:ext cx="212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0.15+0.3+0.15+0.6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24DE681-16C8-40BE-9EA3-D75E77EFEFCF}"/>
              </a:ext>
            </a:extLst>
          </p:cNvPr>
          <p:cNvSpPr/>
          <p:nvPr/>
        </p:nvSpPr>
        <p:spPr>
          <a:xfrm>
            <a:off x="6076951" y="2795887"/>
            <a:ext cx="212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0.3+0.2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244056-71A0-483E-937A-2C1F3B214EB0}"/>
              </a:ext>
            </a:extLst>
          </p:cNvPr>
          <p:cNvSpPr/>
          <p:nvPr/>
        </p:nvSpPr>
        <p:spPr>
          <a:xfrm>
            <a:off x="6076950" y="2098678"/>
            <a:ext cx="212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0.1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41D3C1A0-24B8-46D0-A18F-741BB1C6D1E3}"/>
              </a:ext>
            </a:extLst>
          </p:cNvPr>
          <p:cNvSpPr/>
          <p:nvPr/>
        </p:nvSpPr>
        <p:spPr>
          <a:xfrm>
            <a:off x="8045941" y="2095501"/>
            <a:ext cx="289731" cy="26435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89D52A-3EC6-4C25-B268-C0B43DFCC7A6}"/>
              </a:ext>
            </a:extLst>
          </p:cNvPr>
          <p:cNvSpPr/>
          <p:nvPr/>
        </p:nvSpPr>
        <p:spPr>
          <a:xfrm>
            <a:off x="8140700" y="3226466"/>
            <a:ext cx="93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2.8</a:t>
            </a:r>
          </a:p>
        </p:txBody>
      </p:sp>
    </p:spTree>
    <p:extLst>
      <p:ext uri="{BB962C8B-B14F-4D97-AF65-F5344CB8AC3E}">
        <p14:creationId xmlns:p14="http://schemas.microsoft.com/office/powerpoint/2010/main" val="3092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20" grpId="0" animBg="1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FA36-94EA-4838-911B-9B627358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AAF46BB-4FB4-44E2-8136-4844EA31BEC9}"/>
                  </a:ext>
                </a:extLst>
              </p:cNvPr>
              <p:cNvSpPr/>
              <p:nvPr/>
            </p:nvSpPr>
            <p:spPr>
              <a:xfrm>
                <a:off x="3741247" y="1028701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AAF46BB-4FB4-44E2-8136-4844EA31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247" y="1028701"/>
                <a:ext cx="420414" cy="40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DE1F8D8-B07D-4646-9F2E-6F53B2D920E6}"/>
                  </a:ext>
                </a:extLst>
              </p:cNvPr>
              <p:cNvSpPr/>
              <p:nvPr/>
            </p:nvSpPr>
            <p:spPr>
              <a:xfrm>
                <a:off x="2821592" y="170196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DE1F8D8-B07D-4646-9F2E-6F53B2D92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92" y="1701960"/>
                <a:ext cx="420414" cy="400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376E82F-408C-47AC-BCF6-C6F9AE6B468D}"/>
                  </a:ext>
                </a:extLst>
              </p:cNvPr>
              <p:cNvSpPr/>
              <p:nvPr/>
            </p:nvSpPr>
            <p:spPr>
              <a:xfrm>
                <a:off x="4650393" y="1706619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376E82F-408C-47AC-BCF6-C6F9AE6B4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93" y="1706619"/>
                <a:ext cx="420414" cy="400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34DFD8D-27B6-4449-ABFA-B3DDA15A0FC8}"/>
                  </a:ext>
                </a:extLst>
              </p:cNvPr>
              <p:cNvSpPr/>
              <p:nvPr/>
            </p:nvSpPr>
            <p:spPr>
              <a:xfrm>
                <a:off x="2272428" y="253999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34DFD8D-27B6-4449-ABFA-B3DDA15A0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28" y="2539992"/>
                <a:ext cx="394138" cy="3941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7482D90-3FCA-4DCD-8DBD-1C2A4AFFA2C8}"/>
                  </a:ext>
                </a:extLst>
              </p:cNvPr>
              <p:cNvSpPr/>
              <p:nvPr/>
            </p:nvSpPr>
            <p:spPr>
              <a:xfrm>
                <a:off x="3302446" y="253999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7482D90-3FCA-4DCD-8DBD-1C2A4AFFA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46" y="2539992"/>
                <a:ext cx="394138" cy="39413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1FA54D8-ADEA-4A31-8915-9949EDB1E834}"/>
                  </a:ext>
                </a:extLst>
              </p:cNvPr>
              <p:cNvSpPr/>
              <p:nvPr/>
            </p:nvSpPr>
            <p:spPr>
              <a:xfrm>
                <a:off x="3982987" y="2539992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1FA54D8-ADEA-4A31-8915-9949EDB1E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87" y="2539992"/>
                <a:ext cx="420414" cy="400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C359E2F-7EEE-4967-8CEB-6EBF237BCE82}"/>
                  </a:ext>
                </a:extLst>
              </p:cNvPr>
              <p:cNvSpPr/>
              <p:nvPr/>
            </p:nvSpPr>
            <p:spPr>
              <a:xfrm>
                <a:off x="3802815" y="4037841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C359E2F-7EEE-4967-8CEB-6EBF237BC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15" y="4037841"/>
                <a:ext cx="394138" cy="39413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473328D-6D33-4EA9-AF6F-7605AB8A7F58}"/>
                  </a:ext>
                </a:extLst>
              </p:cNvPr>
              <p:cNvSpPr/>
              <p:nvPr/>
            </p:nvSpPr>
            <p:spPr>
              <a:xfrm>
                <a:off x="4384440" y="3289534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473328D-6D33-4EA9-AF6F-7605AB8A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40" y="3289534"/>
                <a:ext cx="394138" cy="39413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E7C46EE6-12D1-4414-B6B5-3B022B3EAA75}"/>
                  </a:ext>
                </a:extLst>
              </p:cNvPr>
              <p:cNvSpPr/>
              <p:nvPr/>
            </p:nvSpPr>
            <p:spPr>
              <a:xfrm>
                <a:off x="5416154" y="260660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E7C46EE6-12D1-4414-B6B5-3B022B3EA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54" y="2606600"/>
                <a:ext cx="394138" cy="3941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FCC2280-C30F-4CAC-81E0-33F791241A0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180438" y="1370933"/>
            <a:ext cx="622377" cy="38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A55D0-C5FF-4AD7-8F5F-DFBAC3EAA81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100093" y="1370933"/>
            <a:ext cx="611868" cy="39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FB2686-FBA9-487F-B98A-24E4835A041C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4341833" y="2048851"/>
            <a:ext cx="370128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521936-357E-4D80-A6BC-4968EFD1E9CB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5009239" y="2048851"/>
            <a:ext cx="603984" cy="557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A6ACE5-92AC-491F-84D8-950329AFC9E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469497" y="2044192"/>
            <a:ext cx="413663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D1413C-7D21-4D2F-9513-916F4615BD76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180438" y="2044192"/>
            <a:ext cx="319077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B43B31F-853E-4C73-A04A-B6273464858B}"/>
              </a:ext>
            </a:extLst>
          </p:cNvPr>
          <p:cNvCxnSpPr>
            <a:cxnSpLocks/>
            <a:stCxn id="9" idx="3"/>
            <a:endCxn id="37" idx="7"/>
          </p:cNvCxnSpPr>
          <p:nvPr/>
        </p:nvCxnSpPr>
        <p:spPr>
          <a:xfrm flipH="1">
            <a:off x="3717975" y="2882224"/>
            <a:ext cx="326580" cy="45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A277AB-51DA-4267-99CB-6625751ED774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4341833" y="2882224"/>
            <a:ext cx="239676" cy="4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02B973A-F34F-44BB-8F76-18814F5B81C6}"/>
              </a:ext>
            </a:extLst>
          </p:cNvPr>
          <p:cNvSpPr/>
          <p:nvPr/>
        </p:nvSpPr>
        <p:spPr>
          <a:xfrm>
            <a:off x="3610649" y="140121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AE0ABDF-974B-4518-9A9D-94400930408B}"/>
                  </a:ext>
                </a:extLst>
              </p:cNvPr>
              <p:cNvSpPr/>
              <p:nvPr/>
            </p:nvSpPr>
            <p:spPr>
              <a:xfrm>
                <a:off x="2434677" y="2121566"/>
                <a:ext cx="114694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AE0ABDF-974B-4518-9A9D-944009304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77" y="2121566"/>
                <a:ext cx="1146949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2653A46D-0E42-457A-8C04-70CB793CBE42}"/>
              </a:ext>
            </a:extLst>
          </p:cNvPr>
          <p:cNvSpPr/>
          <p:nvPr/>
        </p:nvSpPr>
        <p:spPr>
          <a:xfrm>
            <a:off x="4561443" y="2098419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9EBCB1-6B7F-454A-B9F7-361197BE67B1}"/>
              </a:ext>
            </a:extLst>
          </p:cNvPr>
          <p:cNvSpPr/>
          <p:nvPr/>
        </p:nvSpPr>
        <p:spPr>
          <a:xfrm>
            <a:off x="3871008" y="2897996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708698-6F0E-4684-9839-72DF2FA9132F}"/>
              </a:ext>
            </a:extLst>
          </p:cNvPr>
          <p:cNvSpPr/>
          <p:nvPr/>
        </p:nvSpPr>
        <p:spPr>
          <a:xfrm>
            <a:off x="3689267" y="437073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6D7B0E-DD5F-4E8A-B5BC-9C9C74FC9942}"/>
              </a:ext>
            </a:extLst>
          </p:cNvPr>
          <p:cNvSpPr/>
          <p:nvPr/>
        </p:nvSpPr>
        <p:spPr>
          <a:xfrm>
            <a:off x="3171833" y="287888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ABE540-3812-4212-B567-D657BA1A2317}"/>
              </a:ext>
            </a:extLst>
          </p:cNvPr>
          <p:cNvSpPr/>
          <p:nvPr/>
        </p:nvSpPr>
        <p:spPr>
          <a:xfrm>
            <a:off x="3249931" y="361257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4F3C7D9-518F-4550-8004-E7FFFECEE551}"/>
              </a:ext>
            </a:extLst>
          </p:cNvPr>
          <p:cNvSpPr/>
          <p:nvPr/>
        </p:nvSpPr>
        <p:spPr>
          <a:xfrm>
            <a:off x="4263221" y="361257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8C3DBC-CB97-4A0A-AF09-08C312C19E30}"/>
              </a:ext>
            </a:extLst>
          </p:cNvPr>
          <p:cNvSpPr/>
          <p:nvPr/>
        </p:nvSpPr>
        <p:spPr>
          <a:xfrm>
            <a:off x="2725128" y="4365438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6B5CDB4-9DF6-437A-85A8-4A0402BF96E0}"/>
              </a:ext>
            </a:extLst>
          </p:cNvPr>
          <p:cNvSpPr/>
          <p:nvPr/>
        </p:nvSpPr>
        <p:spPr>
          <a:xfrm>
            <a:off x="5270656" y="294094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DBEFF3A-BEA3-4F40-AEF4-17A6250940D9}"/>
                  </a:ext>
                </a:extLst>
              </p:cNvPr>
              <p:cNvSpPr/>
              <p:nvPr/>
            </p:nvSpPr>
            <p:spPr>
              <a:xfrm>
                <a:off x="1870603" y="2974234"/>
                <a:ext cx="114694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DBEFF3A-BEA3-4F40-AEF4-17A625094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03" y="2974234"/>
                <a:ext cx="1146949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805D8D2-BCA4-4938-ABC3-644D46692647}"/>
                  </a:ext>
                </a:extLst>
              </p:cNvPr>
              <p:cNvSpPr/>
              <p:nvPr/>
            </p:nvSpPr>
            <p:spPr>
              <a:xfrm>
                <a:off x="3359129" y="327545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805D8D2-BCA4-4938-ABC3-644D46692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29" y="3275450"/>
                <a:ext cx="420414" cy="40095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C842FB0-B54C-4670-AFC4-746D43EEC674}"/>
                  </a:ext>
                </a:extLst>
              </p:cNvPr>
              <p:cNvSpPr/>
              <p:nvPr/>
            </p:nvSpPr>
            <p:spPr>
              <a:xfrm>
                <a:off x="2879108" y="4037841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C842FB0-B54C-4670-AFC4-746D43EEC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08" y="4037841"/>
                <a:ext cx="394138" cy="39413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867BE07-EA88-4BFD-BEAA-7C4D4AA2BDB9}"/>
                  </a:ext>
                </a:extLst>
              </p:cNvPr>
              <p:cNvSpPr/>
              <p:nvPr/>
            </p:nvSpPr>
            <p:spPr>
              <a:xfrm>
                <a:off x="291311" y="1033237"/>
                <a:ext cx="12058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depth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867BE07-EA88-4BFD-BEAA-7C4D4AA2B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1" y="1033237"/>
                <a:ext cx="1205843" cy="461665"/>
              </a:xfrm>
              <a:prstGeom prst="rect">
                <a:avLst/>
              </a:prstGeom>
              <a:blipFill>
                <a:blip r:embed="rId15"/>
                <a:stretch>
                  <a:fillRect l="-50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ECDA507-73AF-482E-955C-E18D354B0C21}"/>
                  </a:ext>
                </a:extLst>
              </p:cNvPr>
              <p:cNvSpPr/>
              <p:nvPr/>
            </p:nvSpPr>
            <p:spPr>
              <a:xfrm>
                <a:off x="1422601" y="1033397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ECDA507-73AF-482E-955C-E18D354B0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01" y="1033397"/>
                <a:ext cx="43954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766D677-7CBA-4274-AAE1-DED3C83A46B9}"/>
                  </a:ext>
                </a:extLst>
              </p:cNvPr>
              <p:cNvSpPr/>
              <p:nvPr/>
            </p:nvSpPr>
            <p:spPr>
              <a:xfrm>
                <a:off x="1422601" y="1686273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766D677-7CBA-4274-AAE1-DED3C83A4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01" y="1686273"/>
                <a:ext cx="43954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DE72D87-2525-4D00-97C9-929DE5BF6CE6}"/>
                  </a:ext>
                </a:extLst>
              </p:cNvPr>
              <p:cNvSpPr/>
              <p:nvPr/>
            </p:nvSpPr>
            <p:spPr>
              <a:xfrm>
                <a:off x="1416497" y="2508120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DE72D87-2525-4D00-97C9-929DE5BF6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97" y="2508120"/>
                <a:ext cx="43954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6916F06-AA51-418A-9ECB-12254BA045E2}"/>
                  </a:ext>
                </a:extLst>
              </p:cNvPr>
              <p:cNvSpPr/>
              <p:nvPr/>
            </p:nvSpPr>
            <p:spPr>
              <a:xfrm>
                <a:off x="1428472" y="3250982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6916F06-AA51-418A-9ECB-12254BA04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72" y="3250982"/>
                <a:ext cx="43954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9A68E8-E0A5-4C99-8B20-C84509315D60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3076177" y="3617682"/>
            <a:ext cx="344520" cy="4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2789192-1D6E-4330-B69E-95A897D008E7}"/>
              </a:ext>
            </a:extLst>
          </p:cNvPr>
          <p:cNvCxnSpPr>
            <a:cxnSpLocks/>
            <a:stCxn id="12" idx="0"/>
            <a:endCxn id="37" idx="5"/>
          </p:cNvCxnSpPr>
          <p:nvPr/>
        </p:nvCxnSpPr>
        <p:spPr>
          <a:xfrm flipH="1" flipV="1">
            <a:off x="3717975" y="3617682"/>
            <a:ext cx="281909" cy="4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9B21294-06F7-45CB-AE67-FC5A7B055476}"/>
                  </a:ext>
                </a:extLst>
              </p:cNvPr>
              <p:cNvSpPr/>
              <p:nvPr/>
            </p:nvSpPr>
            <p:spPr>
              <a:xfrm>
                <a:off x="1416497" y="4008075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9B21294-06F7-45CB-AE67-FC5A7B055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97" y="4008075"/>
                <a:ext cx="43954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20DA3F80-2DC0-4F1B-8E98-6F84DD08FE67}"/>
              </a:ext>
            </a:extLst>
          </p:cNvPr>
          <p:cNvSpPr/>
          <p:nvPr/>
        </p:nvSpPr>
        <p:spPr>
          <a:xfrm>
            <a:off x="6045997" y="4050244"/>
            <a:ext cx="20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0.25+0.25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7777926-E506-4B12-B338-9CE7651B9567}"/>
              </a:ext>
            </a:extLst>
          </p:cNvPr>
          <p:cNvSpPr/>
          <p:nvPr/>
        </p:nvSpPr>
        <p:spPr>
          <a:xfrm>
            <a:off x="6045996" y="3301937"/>
            <a:ext cx="20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0.20+0.20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0069B76-743A-4EB1-9295-5663FFF2CA78}"/>
              </a:ext>
            </a:extLst>
          </p:cNvPr>
          <p:cNvSpPr/>
          <p:nvPr/>
        </p:nvSpPr>
        <p:spPr>
          <a:xfrm>
            <a:off x="6045995" y="2619003"/>
            <a:ext cx="20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0.15+0.3+0.3+0.3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9F1BEC-C124-4607-A27B-B864EFB16217}"/>
              </a:ext>
            </a:extLst>
          </p:cNvPr>
          <p:cNvSpPr/>
          <p:nvPr/>
        </p:nvSpPr>
        <p:spPr>
          <a:xfrm>
            <a:off x="6045994" y="1714871"/>
            <a:ext cx="20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0.3+0.4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789A12D-7436-4E3A-B230-7647C36B9EBB}"/>
              </a:ext>
            </a:extLst>
          </p:cNvPr>
          <p:cNvSpPr/>
          <p:nvPr/>
        </p:nvSpPr>
        <p:spPr>
          <a:xfrm>
            <a:off x="6045994" y="1056518"/>
            <a:ext cx="20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0.1</a:t>
            </a:r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DEC5DBF8-50A1-4AE5-BECF-A7CFF5F7009C}"/>
              </a:ext>
            </a:extLst>
          </p:cNvPr>
          <p:cNvSpPr/>
          <p:nvPr/>
        </p:nvSpPr>
        <p:spPr>
          <a:xfrm>
            <a:off x="8013700" y="1056518"/>
            <a:ext cx="196850" cy="33754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896359F-844D-476B-B949-8D4588E12B04}"/>
              </a:ext>
            </a:extLst>
          </p:cNvPr>
          <p:cNvSpPr/>
          <p:nvPr/>
        </p:nvSpPr>
        <p:spPr>
          <a:xfrm>
            <a:off x="8058150" y="2559582"/>
            <a:ext cx="88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2.75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A5A1D38-34AF-46B0-B596-93A89BC55891}"/>
              </a:ext>
            </a:extLst>
          </p:cNvPr>
          <p:cNvSpPr/>
          <p:nvPr/>
        </p:nvSpPr>
        <p:spPr>
          <a:xfrm>
            <a:off x="893038" y="3894120"/>
            <a:ext cx="4219469" cy="84594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8E02DB9-2230-4BDF-80AB-5715129AEB1B}"/>
              </a:ext>
            </a:extLst>
          </p:cNvPr>
          <p:cNvSpPr/>
          <p:nvPr/>
        </p:nvSpPr>
        <p:spPr>
          <a:xfrm>
            <a:off x="4376297" y="1625391"/>
            <a:ext cx="1030175" cy="84594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 animBg="1"/>
      <p:bldP spid="65" grpId="0"/>
      <p:bldP spid="3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5AF-AAA3-4A1C-996D-EF19BCFB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r>
              <a:rPr lang="en-US" dirty="0"/>
              <a:t>Cut-and-paste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4AEC132-9563-4E20-AE7F-BB1C3F64005B}"/>
                  </a:ext>
                </a:extLst>
              </p:cNvPr>
              <p:cNvSpPr/>
              <p:nvPr/>
            </p:nvSpPr>
            <p:spPr>
              <a:xfrm>
                <a:off x="1910896" y="1074015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4AEC132-9563-4E20-AE7F-BB1C3F640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96" y="1074015"/>
                <a:ext cx="420414" cy="40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09ED87C-A327-4F07-8079-7972FD76550E}"/>
                  </a:ext>
                </a:extLst>
              </p:cNvPr>
              <p:cNvSpPr/>
              <p:nvPr/>
            </p:nvSpPr>
            <p:spPr>
              <a:xfrm>
                <a:off x="991241" y="1747274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09ED87C-A327-4F07-8079-7972FD765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1" y="1747274"/>
                <a:ext cx="420414" cy="400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9C20DBE-7F17-42F8-AFEB-D3201E6A6C83}"/>
                  </a:ext>
                </a:extLst>
              </p:cNvPr>
              <p:cNvSpPr/>
              <p:nvPr/>
            </p:nvSpPr>
            <p:spPr>
              <a:xfrm>
                <a:off x="2820042" y="1751933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9C20DBE-7F17-42F8-AFEB-D3201E6A6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042" y="1751933"/>
                <a:ext cx="420414" cy="400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16E598B-CA22-45E7-A196-D8C306133557}"/>
                  </a:ext>
                </a:extLst>
              </p:cNvPr>
              <p:cNvSpPr/>
              <p:nvPr/>
            </p:nvSpPr>
            <p:spPr>
              <a:xfrm>
                <a:off x="442077" y="2585306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16E598B-CA22-45E7-A196-D8C306133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7" y="2585306"/>
                <a:ext cx="394138" cy="3941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AF5E5BC-9BC5-4EA9-8DF3-B56E0461FB46}"/>
                  </a:ext>
                </a:extLst>
              </p:cNvPr>
              <p:cNvSpPr/>
              <p:nvPr/>
            </p:nvSpPr>
            <p:spPr>
              <a:xfrm>
                <a:off x="1472095" y="2585306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AF5E5BC-9BC5-4EA9-8DF3-B56E0461F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95" y="2585306"/>
                <a:ext cx="394138" cy="39413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A734060-914D-47E7-AC4D-087A4536DBC5}"/>
                  </a:ext>
                </a:extLst>
              </p:cNvPr>
              <p:cNvSpPr/>
              <p:nvPr/>
            </p:nvSpPr>
            <p:spPr>
              <a:xfrm>
                <a:off x="2152636" y="2585306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A734060-914D-47E7-AC4D-087A4536D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36" y="2585306"/>
                <a:ext cx="420414" cy="400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D2A83C3-5707-491F-9D7D-734B4B3B4F71}"/>
                  </a:ext>
                </a:extLst>
              </p:cNvPr>
              <p:cNvSpPr/>
              <p:nvPr/>
            </p:nvSpPr>
            <p:spPr>
              <a:xfrm>
                <a:off x="3721304" y="2585306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D2A83C3-5707-491F-9D7D-734B4B3B4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04" y="2585306"/>
                <a:ext cx="420414" cy="400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F9F7C4B-FF29-45D6-A0E9-2DAA413ADA87}"/>
                  </a:ext>
                </a:extLst>
              </p:cNvPr>
              <p:cNvSpPr/>
              <p:nvPr/>
            </p:nvSpPr>
            <p:spPr>
              <a:xfrm>
                <a:off x="1586226" y="3319051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F9F7C4B-FF29-45D6-A0E9-2DAA413AD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26" y="3319051"/>
                <a:ext cx="394138" cy="39413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080128B-3E82-4C73-92E3-E05D66D30CB5}"/>
                  </a:ext>
                </a:extLst>
              </p:cNvPr>
              <p:cNvSpPr/>
              <p:nvPr/>
            </p:nvSpPr>
            <p:spPr>
              <a:xfrm>
                <a:off x="2557852" y="3315714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080128B-3E82-4C73-92E3-E05D66D30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52" y="3315714"/>
                <a:ext cx="394138" cy="3941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3EEA797-5DD5-4850-AA7E-0DFE895CF58E}"/>
                  </a:ext>
                </a:extLst>
              </p:cNvPr>
              <p:cNvSpPr/>
              <p:nvPr/>
            </p:nvSpPr>
            <p:spPr>
              <a:xfrm>
                <a:off x="3151118" y="330615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3EEA797-5DD5-4850-AA7E-0DFE895CF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18" y="3306152"/>
                <a:ext cx="394138" cy="3941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B14B175-390A-4F8B-B9F1-BACF8B8F0228}"/>
                  </a:ext>
                </a:extLst>
              </p:cNvPr>
              <p:cNvSpPr/>
              <p:nvPr/>
            </p:nvSpPr>
            <p:spPr>
              <a:xfrm>
                <a:off x="4337650" y="330615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B14B175-390A-4F8B-B9F1-BACF8B8F0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0" y="3306152"/>
                <a:ext cx="394138" cy="39413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D2AE47-0368-468F-A4AB-D5B3B124FCD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350087" y="1416247"/>
            <a:ext cx="622377" cy="38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D5470B0-0895-4BE8-96DC-E39DAAB67D3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269742" y="1416247"/>
            <a:ext cx="611868" cy="39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4A6D092-C576-4167-9D06-5F1A9998F5E2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2511482" y="2094165"/>
            <a:ext cx="370128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9C8A89-2D22-48D3-97BB-512F84E3B1B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3178888" y="2094165"/>
            <a:ext cx="603984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205F71F-7479-4987-812A-B1FB17F1E9B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39146" y="2089506"/>
            <a:ext cx="413663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F3383D-AEB2-4A82-8392-D5DB41FAC8E7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1350087" y="2089506"/>
            <a:ext cx="319077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DC29ADA-703C-49B4-8EA5-292D18F141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1783295" y="2927538"/>
            <a:ext cx="430909" cy="391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FA55A0-0771-4D0A-8BCC-79D3255F81C8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2511482" y="2927538"/>
            <a:ext cx="243439" cy="388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57AB88C-E437-4F43-8FE5-399CD518261F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3348187" y="2927538"/>
            <a:ext cx="434685" cy="37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04AA877-DF43-44C0-ADED-BCEEDB0A300B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4080150" y="2927538"/>
            <a:ext cx="454569" cy="37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9FF74E3-48B6-4EDF-8C49-5BEB879A1CEB}"/>
              </a:ext>
            </a:extLst>
          </p:cNvPr>
          <p:cNvSpPr/>
          <p:nvPr/>
        </p:nvSpPr>
        <p:spPr>
          <a:xfrm>
            <a:off x="1780298" y="144652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F68D42-FCC9-4D00-B200-7437DB6E02EC}"/>
                  </a:ext>
                </a:extLst>
              </p:cNvPr>
              <p:cNvSpPr/>
              <p:nvPr/>
            </p:nvSpPr>
            <p:spPr>
              <a:xfrm>
                <a:off x="604326" y="2166880"/>
                <a:ext cx="114694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F68D42-FCC9-4D00-B200-7437DB6E0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6" y="2166880"/>
                <a:ext cx="1146949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47F71089-FF5F-40A0-BB16-FFDDB50D4281}"/>
              </a:ext>
            </a:extLst>
          </p:cNvPr>
          <p:cNvSpPr/>
          <p:nvPr/>
        </p:nvSpPr>
        <p:spPr>
          <a:xfrm>
            <a:off x="2731092" y="214373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CB2A72-7AB0-4C4E-BE99-140A19788DD2}"/>
              </a:ext>
            </a:extLst>
          </p:cNvPr>
          <p:cNvSpPr/>
          <p:nvPr/>
        </p:nvSpPr>
        <p:spPr>
          <a:xfrm>
            <a:off x="2015257" y="293696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045880-C452-44AB-B153-B0905CF62944}"/>
              </a:ext>
            </a:extLst>
          </p:cNvPr>
          <p:cNvSpPr/>
          <p:nvPr/>
        </p:nvSpPr>
        <p:spPr>
          <a:xfrm>
            <a:off x="3625403" y="2959156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DE152B-C09D-47F3-A363-A2A152B0B793}"/>
              </a:ext>
            </a:extLst>
          </p:cNvPr>
          <p:cNvSpPr/>
          <p:nvPr/>
        </p:nvSpPr>
        <p:spPr>
          <a:xfrm>
            <a:off x="1341482" y="2924201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186F72-DE24-4792-95ED-D401F6CA3ED6}"/>
              </a:ext>
            </a:extLst>
          </p:cNvPr>
          <p:cNvSpPr/>
          <p:nvPr/>
        </p:nvSpPr>
        <p:spPr>
          <a:xfrm>
            <a:off x="1425930" y="364518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4F436C-3A09-46C4-9963-695DB1DD919D}"/>
              </a:ext>
            </a:extLst>
          </p:cNvPr>
          <p:cNvSpPr/>
          <p:nvPr/>
        </p:nvSpPr>
        <p:spPr>
          <a:xfrm>
            <a:off x="2407335" y="364518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9B964E-E751-422F-96C0-C466058A5C53}"/>
              </a:ext>
            </a:extLst>
          </p:cNvPr>
          <p:cNvSpPr/>
          <p:nvPr/>
        </p:nvSpPr>
        <p:spPr>
          <a:xfrm>
            <a:off x="3037390" y="364773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90DEB4-67C5-4DA0-A05A-DA19F20EEDCB}"/>
              </a:ext>
            </a:extLst>
          </p:cNvPr>
          <p:cNvSpPr/>
          <p:nvPr/>
        </p:nvSpPr>
        <p:spPr>
          <a:xfrm>
            <a:off x="4187132" y="364664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BCA3D0E-D7F1-4933-87A3-0A3AECF8ED87}"/>
                  </a:ext>
                </a:extLst>
              </p:cNvPr>
              <p:cNvSpPr/>
              <p:nvPr/>
            </p:nvSpPr>
            <p:spPr>
              <a:xfrm>
                <a:off x="40535" y="3046052"/>
                <a:ext cx="114694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BCA3D0E-D7F1-4933-87A3-0A3AECF8E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" y="3046052"/>
                <a:ext cx="1146949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B443F5E-A724-4A75-8DFF-8C2EB3553EEE}"/>
                  </a:ext>
                </a:extLst>
              </p:cNvPr>
              <p:cNvSpPr/>
              <p:nvPr/>
            </p:nvSpPr>
            <p:spPr>
              <a:xfrm>
                <a:off x="6867309" y="1069356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B443F5E-A724-4A75-8DFF-8C2EB3553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309" y="1069356"/>
                <a:ext cx="420414" cy="4009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D437736-605E-4045-BA1B-7F946CC2039E}"/>
                  </a:ext>
                </a:extLst>
              </p:cNvPr>
              <p:cNvSpPr/>
              <p:nvPr/>
            </p:nvSpPr>
            <p:spPr>
              <a:xfrm>
                <a:off x="5947654" y="1742615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D437736-605E-4045-BA1B-7F946CC20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54" y="1742615"/>
                <a:ext cx="420414" cy="40095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2591FE6-1FC9-454C-96E9-A0613E8F234E}"/>
                  </a:ext>
                </a:extLst>
              </p:cNvPr>
              <p:cNvSpPr/>
              <p:nvPr/>
            </p:nvSpPr>
            <p:spPr>
              <a:xfrm>
                <a:off x="7776455" y="1747274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2591FE6-1FC9-454C-96E9-A0613E8F2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55" y="1747274"/>
                <a:ext cx="420414" cy="40095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45728AE3-5663-4C1C-AF37-3238CF997DCB}"/>
                  </a:ext>
                </a:extLst>
              </p:cNvPr>
              <p:cNvSpPr/>
              <p:nvPr/>
            </p:nvSpPr>
            <p:spPr>
              <a:xfrm>
                <a:off x="5398490" y="2580647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45728AE3-5663-4C1C-AF37-3238CF997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90" y="2580647"/>
                <a:ext cx="394138" cy="39413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5B56967-8C70-4A93-AB1E-DD78810AF368}"/>
                  </a:ext>
                </a:extLst>
              </p:cNvPr>
              <p:cNvSpPr/>
              <p:nvPr/>
            </p:nvSpPr>
            <p:spPr>
              <a:xfrm>
                <a:off x="6428508" y="2580647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5B56967-8C70-4A93-AB1E-DD78810A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508" y="2580647"/>
                <a:ext cx="394138" cy="39413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51FE281-7BD9-447B-95F2-20D57BF2F9DB}"/>
                  </a:ext>
                </a:extLst>
              </p:cNvPr>
              <p:cNvSpPr/>
              <p:nvPr/>
            </p:nvSpPr>
            <p:spPr>
              <a:xfrm>
                <a:off x="7109049" y="2580647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51FE281-7BD9-447B-95F2-20D57BF2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49" y="2580647"/>
                <a:ext cx="420414" cy="40095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EDE315FB-2948-4284-98D1-4F2D1CB0156C}"/>
                  </a:ext>
                </a:extLst>
              </p:cNvPr>
              <p:cNvSpPr/>
              <p:nvPr/>
            </p:nvSpPr>
            <p:spPr>
              <a:xfrm>
                <a:off x="6928877" y="4078496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EDE315FB-2948-4284-98D1-4F2D1CB01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77" y="4078496"/>
                <a:ext cx="394138" cy="394138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2E9793B4-7077-4644-8FF8-24E44661E967}"/>
                  </a:ext>
                </a:extLst>
              </p:cNvPr>
              <p:cNvSpPr/>
              <p:nvPr/>
            </p:nvSpPr>
            <p:spPr>
              <a:xfrm>
                <a:off x="7510502" y="3330189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2E9793B4-7077-4644-8FF8-24E44661E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2" y="3330189"/>
                <a:ext cx="394138" cy="394138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5D50318-C9D6-428D-92B3-7056DEEA6E34}"/>
                  </a:ext>
                </a:extLst>
              </p:cNvPr>
              <p:cNvSpPr/>
              <p:nvPr/>
            </p:nvSpPr>
            <p:spPr>
              <a:xfrm>
                <a:off x="8542216" y="2647255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F5D50318-C9D6-428D-92B3-7056DEEA6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216" y="2647255"/>
                <a:ext cx="394138" cy="39413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4C7E96F-2364-4D4D-BB41-872E4BFFA1E9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6306500" y="1411588"/>
            <a:ext cx="622377" cy="38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A976B7A-6C53-4319-BA21-B5D92AADACA8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226155" y="1411588"/>
            <a:ext cx="611868" cy="39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9CA74A3-9DAE-437F-B479-3BFC4F1D9A4C}"/>
              </a:ext>
            </a:extLst>
          </p:cNvPr>
          <p:cNvCxnSpPr>
            <a:cxnSpLocks/>
            <a:stCxn id="43" idx="7"/>
            <a:endCxn id="40" idx="3"/>
          </p:cNvCxnSpPr>
          <p:nvPr/>
        </p:nvCxnSpPr>
        <p:spPr>
          <a:xfrm flipV="1">
            <a:off x="7467895" y="2089506"/>
            <a:ext cx="370128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86E813-64DA-4606-893D-16EE83D55988}"/>
              </a:ext>
            </a:extLst>
          </p:cNvPr>
          <p:cNvCxnSpPr>
            <a:cxnSpLocks/>
            <a:stCxn id="46" idx="0"/>
            <a:endCxn id="40" idx="5"/>
          </p:cNvCxnSpPr>
          <p:nvPr/>
        </p:nvCxnSpPr>
        <p:spPr>
          <a:xfrm flipH="1" flipV="1">
            <a:off x="8135301" y="2089506"/>
            <a:ext cx="603984" cy="557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9D7A747-35D6-43B9-B637-3ED2C94268E5}"/>
              </a:ext>
            </a:extLst>
          </p:cNvPr>
          <p:cNvCxnSpPr>
            <a:cxnSpLocks/>
            <a:stCxn id="39" idx="3"/>
            <a:endCxn id="41" idx="0"/>
          </p:cNvCxnSpPr>
          <p:nvPr/>
        </p:nvCxnSpPr>
        <p:spPr>
          <a:xfrm flipH="1">
            <a:off x="5595559" y="2084847"/>
            <a:ext cx="413663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2E680D6-2BBC-4D30-AF59-63B1DAF49CB5}"/>
              </a:ext>
            </a:extLst>
          </p:cNvPr>
          <p:cNvCxnSpPr>
            <a:cxnSpLocks/>
            <a:stCxn id="39" idx="5"/>
            <a:endCxn id="42" idx="0"/>
          </p:cNvCxnSpPr>
          <p:nvPr/>
        </p:nvCxnSpPr>
        <p:spPr>
          <a:xfrm>
            <a:off x="6306500" y="2084847"/>
            <a:ext cx="319077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38A1455-FA07-4C26-82D3-555CA837718D}"/>
              </a:ext>
            </a:extLst>
          </p:cNvPr>
          <p:cNvCxnSpPr>
            <a:cxnSpLocks/>
            <a:stCxn id="43" idx="3"/>
            <a:endCxn id="67" idx="7"/>
          </p:cNvCxnSpPr>
          <p:nvPr/>
        </p:nvCxnSpPr>
        <p:spPr>
          <a:xfrm flipH="1">
            <a:off x="6844037" y="2922879"/>
            <a:ext cx="326580" cy="45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DC02D6-6B05-4E6E-933F-6C47B72F9140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7467895" y="2922879"/>
            <a:ext cx="239676" cy="4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6FD76A5E-087E-4C6E-949B-D7D81F7335E6}"/>
              </a:ext>
            </a:extLst>
          </p:cNvPr>
          <p:cNvSpPr/>
          <p:nvPr/>
        </p:nvSpPr>
        <p:spPr>
          <a:xfrm>
            <a:off x="6736711" y="144186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8DB3CE-E59C-4EC6-AC00-003E127B6F69}"/>
                  </a:ext>
                </a:extLst>
              </p:cNvPr>
              <p:cNvSpPr/>
              <p:nvPr/>
            </p:nvSpPr>
            <p:spPr>
              <a:xfrm>
                <a:off x="5560739" y="2162221"/>
                <a:ext cx="114694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8DB3CE-E59C-4EC6-AC00-003E127B6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39" y="2162221"/>
                <a:ext cx="1146949" cy="369332"/>
              </a:xfrm>
              <a:prstGeom prst="rect">
                <a:avLst/>
              </a:prstGeom>
              <a:blipFill>
                <a:blip r:embed="rId2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F225874C-4458-4E2F-A359-B236CE909A47}"/>
              </a:ext>
            </a:extLst>
          </p:cNvPr>
          <p:cNvSpPr/>
          <p:nvPr/>
        </p:nvSpPr>
        <p:spPr>
          <a:xfrm>
            <a:off x="7687505" y="213907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4469859-570D-40C6-8BBB-8789BC7C3E79}"/>
              </a:ext>
            </a:extLst>
          </p:cNvPr>
          <p:cNvSpPr/>
          <p:nvPr/>
        </p:nvSpPr>
        <p:spPr>
          <a:xfrm>
            <a:off x="6997070" y="2938651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C2225A2-05B2-4894-8A84-5E445EB16C91}"/>
              </a:ext>
            </a:extLst>
          </p:cNvPr>
          <p:cNvSpPr/>
          <p:nvPr/>
        </p:nvSpPr>
        <p:spPr>
          <a:xfrm>
            <a:off x="6815329" y="441138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9022BB-705F-4AD2-B03B-B39876098A0E}"/>
              </a:ext>
            </a:extLst>
          </p:cNvPr>
          <p:cNvSpPr/>
          <p:nvPr/>
        </p:nvSpPr>
        <p:spPr>
          <a:xfrm>
            <a:off x="6297895" y="291954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BFD5AA6-F1B1-456C-90E7-30391678CA76}"/>
              </a:ext>
            </a:extLst>
          </p:cNvPr>
          <p:cNvSpPr/>
          <p:nvPr/>
        </p:nvSpPr>
        <p:spPr>
          <a:xfrm>
            <a:off x="6375993" y="3653228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120311-096D-4354-A1A5-F208471DFE7E}"/>
              </a:ext>
            </a:extLst>
          </p:cNvPr>
          <p:cNvSpPr/>
          <p:nvPr/>
        </p:nvSpPr>
        <p:spPr>
          <a:xfrm>
            <a:off x="7389283" y="3653228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1F9EB8-43B0-4E5C-8891-FBC8A555428A}"/>
              </a:ext>
            </a:extLst>
          </p:cNvPr>
          <p:cNvSpPr/>
          <p:nvPr/>
        </p:nvSpPr>
        <p:spPr>
          <a:xfrm>
            <a:off x="5851190" y="440609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0F981E-4116-4A30-A7E1-0F552D4DF701}"/>
              </a:ext>
            </a:extLst>
          </p:cNvPr>
          <p:cNvSpPr/>
          <p:nvPr/>
        </p:nvSpPr>
        <p:spPr>
          <a:xfrm>
            <a:off x="8396718" y="298159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7AF850B-4714-4E3C-A2AE-D02267F0C18C}"/>
                  </a:ext>
                </a:extLst>
              </p:cNvPr>
              <p:cNvSpPr/>
              <p:nvPr/>
            </p:nvSpPr>
            <p:spPr>
              <a:xfrm>
                <a:off x="4996665" y="3014889"/>
                <a:ext cx="1146949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7AF850B-4714-4E3C-A2AE-D02267F0C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65" y="3014889"/>
                <a:ext cx="1146949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C6098E3-E0C6-45A1-9B3F-A7E9F9F540E9}"/>
                  </a:ext>
                </a:extLst>
              </p:cNvPr>
              <p:cNvSpPr/>
              <p:nvPr/>
            </p:nvSpPr>
            <p:spPr>
              <a:xfrm>
                <a:off x="6485191" y="3316105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C6098E3-E0C6-45A1-9B3F-A7E9F9F54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191" y="3316105"/>
                <a:ext cx="420414" cy="40095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438C9CE4-B400-47F3-821F-EA360033F107}"/>
                  </a:ext>
                </a:extLst>
              </p:cNvPr>
              <p:cNvSpPr/>
              <p:nvPr/>
            </p:nvSpPr>
            <p:spPr>
              <a:xfrm>
                <a:off x="6005170" y="4078496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438C9CE4-B400-47F3-821F-EA360033F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70" y="4078496"/>
                <a:ext cx="394138" cy="394138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1EB8B06-EE8B-4259-AF3F-D2D1BB5B3267}"/>
              </a:ext>
            </a:extLst>
          </p:cNvPr>
          <p:cNvCxnSpPr>
            <a:cxnSpLocks/>
            <a:stCxn id="68" idx="0"/>
            <a:endCxn id="67" idx="3"/>
          </p:cNvCxnSpPr>
          <p:nvPr/>
        </p:nvCxnSpPr>
        <p:spPr>
          <a:xfrm flipV="1">
            <a:off x="6202239" y="3658337"/>
            <a:ext cx="344520" cy="4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6402DE3-E4A5-4AFE-9F98-2D26BFD118CE}"/>
              </a:ext>
            </a:extLst>
          </p:cNvPr>
          <p:cNvCxnSpPr>
            <a:cxnSpLocks/>
            <a:stCxn id="44" idx="0"/>
            <a:endCxn id="67" idx="5"/>
          </p:cNvCxnSpPr>
          <p:nvPr/>
        </p:nvCxnSpPr>
        <p:spPr>
          <a:xfrm flipH="1" flipV="1">
            <a:off x="6844037" y="3658337"/>
            <a:ext cx="281909" cy="4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B1E84B35-B7B2-48C9-B943-921312DAED8E}"/>
              </a:ext>
            </a:extLst>
          </p:cNvPr>
          <p:cNvSpPr/>
          <p:nvPr/>
        </p:nvSpPr>
        <p:spPr>
          <a:xfrm>
            <a:off x="5746750" y="1604177"/>
            <a:ext cx="3276600" cy="3329773"/>
          </a:xfrm>
          <a:custGeom>
            <a:avLst/>
            <a:gdLst>
              <a:gd name="connsiteX0" fmla="*/ 2501900 w 3276600"/>
              <a:gd name="connsiteY0" fmla="*/ 8723 h 3329773"/>
              <a:gd name="connsiteX1" fmla="*/ 2406650 w 3276600"/>
              <a:gd name="connsiteY1" fmla="*/ 27773 h 3329773"/>
              <a:gd name="connsiteX2" fmla="*/ 2374900 w 3276600"/>
              <a:gd name="connsiteY2" fmla="*/ 34123 h 3329773"/>
              <a:gd name="connsiteX3" fmla="*/ 2336800 w 3276600"/>
              <a:gd name="connsiteY3" fmla="*/ 40473 h 3329773"/>
              <a:gd name="connsiteX4" fmla="*/ 2216150 w 3276600"/>
              <a:gd name="connsiteY4" fmla="*/ 53173 h 3329773"/>
              <a:gd name="connsiteX5" fmla="*/ 2159000 w 3276600"/>
              <a:gd name="connsiteY5" fmla="*/ 65873 h 3329773"/>
              <a:gd name="connsiteX6" fmla="*/ 2120900 w 3276600"/>
              <a:gd name="connsiteY6" fmla="*/ 78573 h 3329773"/>
              <a:gd name="connsiteX7" fmla="*/ 2095500 w 3276600"/>
              <a:gd name="connsiteY7" fmla="*/ 91273 h 3329773"/>
              <a:gd name="connsiteX8" fmla="*/ 2025650 w 3276600"/>
              <a:gd name="connsiteY8" fmla="*/ 110323 h 3329773"/>
              <a:gd name="connsiteX9" fmla="*/ 2006600 w 3276600"/>
              <a:gd name="connsiteY9" fmla="*/ 116673 h 3329773"/>
              <a:gd name="connsiteX10" fmla="*/ 1968500 w 3276600"/>
              <a:gd name="connsiteY10" fmla="*/ 154773 h 3329773"/>
              <a:gd name="connsiteX11" fmla="*/ 1949450 w 3276600"/>
              <a:gd name="connsiteY11" fmla="*/ 173823 h 3329773"/>
              <a:gd name="connsiteX12" fmla="*/ 1936750 w 3276600"/>
              <a:gd name="connsiteY12" fmla="*/ 192873 h 3329773"/>
              <a:gd name="connsiteX13" fmla="*/ 1898650 w 3276600"/>
              <a:gd name="connsiteY13" fmla="*/ 224623 h 3329773"/>
              <a:gd name="connsiteX14" fmla="*/ 1847850 w 3276600"/>
              <a:gd name="connsiteY14" fmla="*/ 281773 h 3329773"/>
              <a:gd name="connsiteX15" fmla="*/ 1809750 w 3276600"/>
              <a:gd name="connsiteY15" fmla="*/ 313523 h 3329773"/>
              <a:gd name="connsiteX16" fmla="*/ 1797050 w 3276600"/>
              <a:gd name="connsiteY16" fmla="*/ 332573 h 3329773"/>
              <a:gd name="connsiteX17" fmla="*/ 1778000 w 3276600"/>
              <a:gd name="connsiteY17" fmla="*/ 351623 h 3329773"/>
              <a:gd name="connsiteX18" fmla="*/ 1765300 w 3276600"/>
              <a:gd name="connsiteY18" fmla="*/ 370673 h 3329773"/>
              <a:gd name="connsiteX19" fmla="*/ 1746250 w 3276600"/>
              <a:gd name="connsiteY19" fmla="*/ 396073 h 3329773"/>
              <a:gd name="connsiteX20" fmla="*/ 1733550 w 3276600"/>
              <a:gd name="connsiteY20" fmla="*/ 415123 h 3329773"/>
              <a:gd name="connsiteX21" fmla="*/ 1714500 w 3276600"/>
              <a:gd name="connsiteY21" fmla="*/ 434173 h 3329773"/>
              <a:gd name="connsiteX22" fmla="*/ 1708150 w 3276600"/>
              <a:gd name="connsiteY22" fmla="*/ 453223 h 3329773"/>
              <a:gd name="connsiteX23" fmla="*/ 1689100 w 3276600"/>
              <a:gd name="connsiteY23" fmla="*/ 472273 h 3329773"/>
              <a:gd name="connsiteX24" fmla="*/ 1676400 w 3276600"/>
              <a:gd name="connsiteY24" fmla="*/ 491323 h 3329773"/>
              <a:gd name="connsiteX25" fmla="*/ 1657350 w 3276600"/>
              <a:gd name="connsiteY25" fmla="*/ 510373 h 3329773"/>
              <a:gd name="connsiteX26" fmla="*/ 1631950 w 3276600"/>
              <a:gd name="connsiteY26" fmla="*/ 548473 h 3329773"/>
              <a:gd name="connsiteX27" fmla="*/ 1593850 w 3276600"/>
              <a:gd name="connsiteY27" fmla="*/ 580223 h 3329773"/>
              <a:gd name="connsiteX28" fmla="*/ 1568450 w 3276600"/>
              <a:gd name="connsiteY28" fmla="*/ 618323 h 3329773"/>
              <a:gd name="connsiteX29" fmla="*/ 1555750 w 3276600"/>
              <a:gd name="connsiteY29" fmla="*/ 637373 h 3329773"/>
              <a:gd name="connsiteX30" fmla="*/ 1511300 w 3276600"/>
              <a:gd name="connsiteY30" fmla="*/ 694523 h 3329773"/>
              <a:gd name="connsiteX31" fmla="*/ 1492250 w 3276600"/>
              <a:gd name="connsiteY31" fmla="*/ 732623 h 3329773"/>
              <a:gd name="connsiteX32" fmla="*/ 1473200 w 3276600"/>
              <a:gd name="connsiteY32" fmla="*/ 751673 h 3329773"/>
              <a:gd name="connsiteX33" fmla="*/ 1454150 w 3276600"/>
              <a:gd name="connsiteY33" fmla="*/ 777073 h 3329773"/>
              <a:gd name="connsiteX34" fmla="*/ 1441450 w 3276600"/>
              <a:gd name="connsiteY34" fmla="*/ 796123 h 3329773"/>
              <a:gd name="connsiteX35" fmla="*/ 1422400 w 3276600"/>
              <a:gd name="connsiteY35" fmla="*/ 815173 h 3329773"/>
              <a:gd name="connsiteX36" fmla="*/ 1397000 w 3276600"/>
              <a:gd name="connsiteY36" fmla="*/ 853273 h 3329773"/>
              <a:gd name="connsiteX37" fmla="*/ 1377950 w 3276600"/>
              <a:gd name="connsiteY37" fmla="*/ 878673 h 3329773"/>
              <a:gd name="connsiteX38" fmla="*/ 1365250 w 3276600"/>
              <a:gd name="connsiteY38" fmla="*/ 897723 h 3329773"/>
              <a:gd name="connsiteX39" fmla="*/ 1346200 w 3276600"/>
              <a:gd name="connsiteY39" fmla="*/ 916773 h 3329773"/>
              <a:gd name="connsiteX40" fmla="*/ 1314450 w 3276600"/>
              <a:gd name="connsiteY40" fmla="*/ 967573 h 3329773"/>
              <a:gd name="connsiteX41" fmla="*/ 1295400 w 3276600"/>
              <a:gd name="connsiteY41" fmla="*/ 986623 h 3329773"/>
              <a:gd name="connsiteX42" fmla="*/ 1257300 w 3276600"/>
              <a:gd name="connsiteY42" fmla="*/ 1075523 h 3329773"/>
              <a:gd name="connsiteX43" fmla="*/ 1244600 w 3276600"/>
              <a:gd name="connsiteY43" fmla="*/ 1094573 h 3329773"/>
              <a:gd name="connsiteX44" fmla="*/ 1231900 w 3276600"/>
              <a:gd name="connsiteY44" fmla="*/ 1132673 h 3329773"/>
              <a:gd name="connsiteX45" fmla="*/ 1225550 w 3276600"/>
              <a:gd name="connsiteY45" fmla="*/ 1151723 h 3329773"/>
              <a:gd name="connsiteX46" fmla="*/ 1219200 w 3276600"/>
              <a:gd name="connsiteY46" fmla="*/ 1170773 h 3329773"/>
              <a:gd name="connsiteX47" fmla="*/ 1212850 w 3276600"/>
              <a:gd name="connsiteY47" fmla="*/ 1189823 h 3329773"/>
              <a:gd name="connsiteX48" fmla="*/ 1200150 w 3276600"/>
              <a:gd name="connsiteY48" fmla="*/ 1259673 h 3329773"/>
              <a:gd name="connsiteX49" fmla="*/ 1193800 w 3276600"/>
              <a:gd name="connsiteY49" fmla="*/ 1278723 h 3329773"/>
              <a:gd name="connsiteX50" fmla="*/ 1187450 w 3276600"/>
              <a:gd name="connsiteY50" fmla="*/ 1310473 h 3329773"/>
              <a:gd name="connsiteX51" fmla="*/ 1181100 w 3276600"/>
              <a:gd name="connsiteY51" fmla="*/ 1329523 h 3329773"/>
              <a:gd name="connsiteX52" fmla="*/ 1162050 w 3276600"/>
              <a:gd name="connsiteY52" fmla="*/ 1399373 h 3329773"/>
              <a:gd name="connsiteX53" fmla="*/ 1155700 w 3276600"/>
              <a:gd name="connsiteY53" fmla="*/ 1475573 h 3329773"/>
              <a:gd name="connsiteX54" fmla="*/ 1143000 w 3276600"/>
              <a:gd name="connsiteY54" fmla="*/ 1513673 h 3329773"/>
              <a:gd name="connsiteX55" fmla="*/ 1136650 w 3276600"/>
              <a:gd name="connsiteY55" fmla="*/ 1532723 h 3329773"/>
              <a:gd name="connsiteX56" fmla="*/ 1104900 w 3276600"/>
              <a:gd name="connsiteY56" fmla="*/ 1589873 h 3329773"/>
              <a:gd name="connsiteX57" fmla="*/ 1085850 w 3276600"/>
              <a:gd name="connsiteY57" fmla="*/ 1602573 h 3329773"/>
              <a:gd name="connsiteX58" fmla="*/ 1073150 w 3276600"/>
              <a:gd name="connsiteY58" fmla="*/ 1621623 h 3329773"/>
              <a:gd name="connsiteX59" fmla="*/ 1016000 w 3276600"/>
              <a:gd name="connsiteY59" fmla="*/ 1647023 h 3329773"/>
              <a:gd name="connsiteX60" fmla="*/ 990600 w 3276600"/>
              <a:gd name="connsiteY60" fmla="*/ 1659723 h 3329773"/>
              <a:gd name="connsiteX61" fmla="*/ 965200 w 3276600"/>
              <a:gd name="connsiteY61" fmla="*/ 1666073 h 3329773"/>
              <a:gd name="connsiteX62" fmla="*/ 939800 w 3276600"/>
              <a:gd name="connsiteY62" fmla="*/ 1678773 h 3329773"/>
              <a:gd name="connsiteX63" fmla="*/ 920750 w 3276600"/>
              <a:gd name="connsiteY63" fmla="*/ 1685123 h 3329773"/>
              <a:gd name="connsiteX64" fmla="*/ 901700 w 3276600"/>
              <a:gd name="connsiteY64" fmla="*/ 1697823 h 3329773"/>
              <a:gd name="connsiteX65" fmla="*/ 863600 w 3276600"/>
              <a:gd name="connsiteY65" fmla="*/ 1710523 h 3329773"/>
              <a:gd name="connsiteX66" fmla="*/ 825500 w 3276600"/>
              <a:gd name="connsiteY66" fmla="*/ 1723223 h 3329773"/>
              <a:gd name="connsiteX67" fmla="*/ 806450 w 3276600"/>
              <a:gd name="connsiteY67" fmla="*/ 1729573 h 3329773"/>
              <a:gd name="connsiteX68" fmla="*/ 768350 w 3276600"/>
              <a:gd name="connsiteY68" fmla="*/ 1735923 h 3329773"/>
              <a:gd name="connsiteX69" fmla="*/ 749300 w 3276600"/>
              <a:gd name="connsiteY69" fmla="*/ 1742273 h 3329773"/>
              <a:gd name="connsiteX70" fmla="*/ 711200 w 3276600"/>
              <a:gd name="connsiteY70" fmla="*/ 1748623 h 3329773"/>
              <a:gd name="connsiteX71" fmla="*/ 692150 w 3276600"/>
              <a:gd name="connsiteY71" fmla="*/ 1754973 h 3329773"/>
              <a:gd name="connsiteX72" fmla="*/ 628650 w 3276600"/>
              <a:gd name="connsiteY72" fmla="*/ 1774023 h 3329773"/>
              <a:gd name="connsiteX73" fmla="*/ 571500 w 3276600"/>
              <a:gd name="connsiteY73" fmla="*/ 1812123 h 3329773"/>
              <a:gd name="connsiteX74" fmla="*/ 552450 w 3276600"/>
              <a:gd name="connsiteY74" fmla="*/ 1824823 h 3329773"/>
              <a:gd name="connsiteX75" fmla="*/ 533400 w 3276600"/>
              <a:gd name="connsiteY75" fmla="*/ 1837523 h 3329773"/>
              <a:gd name="connsiteX76" fmla="*/ 501650 w 3276600"/>
              <a:gd name="connsiteY76" fmla="*/ 1856573 h 3329773"/>
              <a:gd name="connsiteX77" fmla="*/ 457200 w 3276600"/>
              <a:gd name="connsiteY77" fmla="*/ 1881973 h 3329773"/>
              <a:gd name="connsiteX78" fmla="*/ 419100 w 3276600"/>
              <a:gd name="connsiteY78" fmla="*/ 1907373 h 3329773"/>
              <a:gd name="connsiteX79" fmla="*/ 387350 w 3276600"/>
              <a:gd name="connsiteY79" fmla="*/ 1926423 h 3329773"/>
              <a:gd name="connsiteX80" fmla="*/ 361950 w 3276600"/>
              <a:gd name="connsiteY80" fmla="*/ 1939123 h 3329773"/>
              <a:gd name="connsiteX81" fmla="*/ 330200 w 3276600"/>
              <a:gd name="connsiteY81" fmla="*/ 1964523 h 3329773"/>
              <a:gd name="connsiteX82" fmla="*/ 285750 w 3276600"/>
              <a:gd name="connsiteY82" fmla="*/ 1996273 h 3329773"/>
              <a:gd name="connsiteX83" fmla="*/ 247650 w 3276600"/>
              <a:gd name="connsiteY83" fmla="*/ 2034373 h 3329773"/>
              <a:gd name="connsiteX84" fmla="*/ 222250 w 3276600"/>
              <a:gd name="connsiteY84" fmla="*/ 2059773 h 3329773"/>
              <a:gd name="connsiteX85" fmla="*/ 203200 w 3276600"/>
              <a:gd name="connsiteY85" fmla="*/ 2078823 h 3329773"/>
              <a:gd name="connsiteX86" fmla="*/ 190500 w 3276600"/>
              <a:gd name="connsiteY86" fmla="*/ 2097873 h 3329773"/>
              <a:gd name="connsiteX87" fmla="*/ 184150 w 3276600"/>
              <a:gd name="connsiteY87" fmla="*/ 2116923 h 3329773"/>
              <a:gd name="connsiteX88" fmla="*/ 165100 w 3276600"/>
              <a:gd name="connsiteY88" fmla="*/ 2135973 h 3329773"/>
              <a:gd name="connsiteX89" fmla="*/ 133350 w 3276600"/>
              <a:gd name="connsiteY89" fmla="*/ 2205823 h 3329773"/>
              <a:gd name="connsiteX90" fmla="*/ 114300 w 3276600"/>
              <a:gd name="connsiteY90" fmla="*/ 2256623 h 3329773"/>
              <a:gd name="connsiteX91" fmla="*/ 101600 w 3276600"/>
              <a:gd name="connsiteY91" fmla="*/ 2282023 h 3329773"/>
              <a:gd name="connsiteX92" fmla="*/ 82550 w 3276600"/>
              <a:gd name="connsiteY92" fmla="*/ 2339173 h 3329773"/>
              <a:gd name="connsiteX93" fmla="*/ 76200 w 3276600"/>
              <a:gd name="connsiteY93" fmla="*/ 2358223 h 3329773"/>
              <a:gd name="connsiteX94" fmla="*/ 44450 w 3276600"/>
              <a:gd name="connsiteY94" fmla="*/ 2409023 h 3329773"/>
              <a:gd name="connsiteX95" fmla="*/ 25400 w 3276600"/>
              <a:gd name="connsiteY95" fmla="*/ 2472523 h 3329773"/>
              <a:gd name="connsiteX96" fmla="*/ 12700 w 3276600"/>
              <a:gd name="connsiteY96" fmla="*/ 2491573 h 3329773"/>
              <a:gd name="connsiteX97" fmla="*/ 0 w 3276600"/>
              <a:gd name="connsiteY97" fmla="*/ 2548723 h 3329773"/>
              <a:gd name="connsiteX98" fmla="*/ 6350 w 3276600"/>
              <a:gd name="connsiteY98" fmla="*/ 2682073 h 3329773"/>
              <a:gd name="connsiteX99" fmla="*/ 12700 w 3276600"/>
              <a:gd name="connsiteY99" fmla="*/ 2707473 h 3329773"/>
              <a:gd name="connsiteX100" fmla="*/ 19050 w 3276600"/>
              <a:gd name="connsiteY100" fmla="*/ 2751923 h 3329773"/>
              <a:gd name="connsiteX101" fmla="*/ 31750 w 3276600"/>
              <a:gd name="connsiteY101" fmla="*/ 2783673 h 3329773"/>
              <a:gd name="connsiteX102" fmla="*/ 38100 w 3276600"/>
              <a:gd name="connsiteY102" fmla="*/ 2802723 h 3329773"/>
              <a:gd name="connsiteX103" fmla="*/ 50800 w 3276600"/>
              <a:gd name="connsiteY103" fmla="*/ 2828123 h 3329773"/>
              <a:gd name="connsiteX104" fmla="*/ 63500 w 3276600"/>
              <a:gd name="connsiteY104" fmla="*/ 2872573 h 3329773"/>
              <a:gd name="connsiteX105" fmla="*/ 76200 w 3276600"/>
              <a:gd name="connsiteY105" fmla="*/ 2897973 h 3329773"/>
              <a:gd name="connsiteX106" fmla="*/ 88900 w 3276600"/>
              <a:gd name="connsiteY106" fmla="*/ 2936073 h 3329773"/>
              <a:gd name="connsiteX107" fmla="*/ 114300 w 3276600"/>
              <a:gd name="connsiteY107" fmla="*/ 2980523 h 3329773"/>
              <a:gd name="connsiteX108" fmla="*/ 127000 w 3276600"/>
              <a:gd name="connsiteY108" fmla="*/ 3005923 h 3329773"/>
              <a:gd name="connsiteX109" fmla="*/ 152400 w 3276600"/>
              <a:gd name="connsiteY109" fmla="*/ 3037673 h 3329773"/>
              <a:gd name="connsiteX110" fmla="*/ 184150 w 3276600"/>
              <a:gd name="connsiteY110" fmla="*/ 3075773 h 3329773"/>
              <a:gd name="connsiteX111" fmla="*/ 196850 w 3276600"/>
              <a:gd name="connsiteY111" fmla="*/ 3101173 h 3329773"/>
              <a:gd name="connsiteX112" fmla="*/ 215900 w 3276600"/>
              <a:gd name="connsiteY112" fmla="*/ 3113873 h 3329773"/>
              <a:gd name="connsiteX113" fmla="*/ 254000 w 3276600"/>
              <a:gd name="connsiteY113" fmla="*/ 3151973 h 3329773"/>
              <a:gd name="connsiteX114" fmla="*/ 285750 w 3276600"/>
              <a:gd name="connsiteY114" fmla="*/ 3177373 h 3329773"/>
              <a:gd name="connsiteX115" fmla="*/ 330200 w 3276600"/>
              <a:gd name="connsiteY115" fmla="*/ 3221823 h 3329773"/>
              <a:gd name="connsiteX116" fmla="*/ 381000 w 3276600"/>
              <a:gd name="connsiteY116" fmla="*/ 3247223 h 3329773"/>
              <a:gd name="connsiteX117" fmla="*/ 400050 w 3276600"/>
              <a:gd name="connsiteY117" fmla="*/ 3259923 h 3329773"/>
              <a:gd name="connsiteX118" fmla="*/ 501650 w 3276600"/>
              <a:gd name="connsiteY118" fmla="*/ 3285323 h 3329773"/>
              <a:gd name="connsiteX119" fmla="*/ 628650 w 3276600"/>
              <a:gd name="connsiteY119" fmla="*/ 3304373 h 3329773"/>
              <a:gd name="connsiteX120" fmla="*/ 806450 w 3276600"/>
              <a:gd name="connsiteY120" fmla="*/ 3317073 h 3329773"/>
              <a:gd name="connsiteX121" fmla="*/ 882650 w 3276600"/>
              <a:gd name="connsiteY121" fmla="*/ 3323423 h 3329773"/>
              <a:gd name="connsiteX122" fmla="*/ 1104900 w 3276600"/>
              <a:gd name="connsiteY122" fmla="*/ 3329773 h 3329773"/>
              <a:gd name="connsiteX123" fmla="*/ 1257300 w 3276600"/>
              <a:gd name="connsiteY123" fmla="*/ 3323423 h 3329773"/>
              <a:gd name="connsiteX124" fmla="*/ 1308100 w 3276600"/>
              <a:gd name="connsiteY124" fmla="*/ 3317073 h 3329773"/>
              <a:gd name="connsiteX125" fmla="*/ 1377950 w 3276600"/>
              <a:gd name="connsiteY125" fmla="*/ 3310723 h 3329773"/>
              <a:gd name="connsiteX126" fmla="*/ 1441450 w 3276600"/>
              <a:gd name="connsiteY126" fmla="*/ 3304373 h 3329773"/>
              <a:gd name="connsiteX127" fmla="*/ 1536700 w 3276600"/>
              <a:gd name="connsiteY127" fmla="*/ 3298023 h 3329773"/>
              <a:gd name="connsiteX128" fmla="*/ 1593850 w 3276600"/>
              <a:gd name="connsiteY128" fmla="*/ 3285323 h 3329773"/>
              <a:gd name="connsiteX129" fmla="*/ 1619250 w 3276600"/>
              <a:gd name="connsiteY129" fmla="*/ 3278973 h 3329773"/>
              <a:gd name="connsiteX130" fmla="*/ 1670050 w 3276600"/>
              <a:gd name="connsiteY130" fmla="*/ 3272623 h 3329773"/>
              <a:gd name="connsiteX131" fmla="*/ 1714500 w 3276600"/>
              <a:gd name="connsiteY131" fmla="*/ 3266273 h 3329773"/>
              <a:gd name="connsiteX132" fmla="*/ 1733550 w 3276600"/>
              <a:gd name="connsiteY132" fmla="*/ 3259923 h 3329773"/>
              <a:gd name="connsiteX133" fmla="*/ 1797050 w 3276600"/>
              <a:gd name="connsiteY133" fmla="*/ 3240873 h 3329773"/>
              <a:gd name="connsiteX134" fmla="*/ 1822450 w 3276600"/>
              <a:gd name="connsiteY134" fmla="*/ 3228173 h 3329773"/>
              <a:gd name="connsiteX135" fmla="*/ 1860550 w 3276600"/>
              <a:gd name="connsiteY135" fmla="*/ 3215473 h 3329773"/>
              <a:gd name="connsiteX136" fmla="*/ 1936750 w 3276600"/>
              <a:gd name="connsiteY136" fmla="*/ 3158323 h 3329773"/>
              <a:gd name="connsiteX137" fmla="*/ 1981200 w 3276600"/>
              <a:gd name="connsiteY137" fmla="*/ 3139273 h 3329773"/>
              <a:gd name="connsiteX138" fmla="*/ 2044700 w 3276600"/>
              <a:gd name="connsiteY138" fmla="*/ 3107523 h 3329773"/>
              <a:gd name="connsiteX139" fmla="*/ 2146300 w 3276600"/>
              <a:gd name="connsiteY139" fmla="*/ 3050373 h 3329773"/>
              <a:gd name="connsiteX140" fmla="*/ 2190750 w 3276600"/>
              <a:gd name="connsiteY140" fmla="*/ 3005923 h 3329773"/>
              <a:gd name="connsiteX141" fmla="*/ 2254250 w 3276600"/>
              <a:gd name="connsiteY141" fmla="*/ 2955123 h 3329773"/>
              <a:gd name="connsiteX142" fmla="*/ 2279650 w 3276600"/>
              <a:gd name="connsiteY142" fmla="*/ 2929723 h 3329773"/>
              <a:gd name="connsiteX143" fmla="*/ 2317750 w 3276600"/>
              <a:gd name="connsiteY143" fmla="*/ 2904323 h 3329773"/>
              <a:gd name="connsiteX144" fmla="*/ 2349500 w 3276600"/>
              <a:gd name="connsiteY144" fmla="*/ 2866223 h 3329773"/>
              <a:gd name="connsiteX145" fmla="*/ 2374900 w 3276600"/>
              <a:gd name="connsiteY145" fmla="*/ 2840823 h 3329773"/>
              <a:gd name="connsiteX146" fmla="*/ 2393950 w 3276600"/>
              <a:gd name="connsiteY146" fmla="*/ 2815423 h 3329773"/>
              <a:gd name="connsiteX147" fmla="*/ 2444750 w 3276600"/>
              <a:gd name="connsiteY147" fmla="*/ 2764623 h 3329773"/>
              <a:gd name="connsiteX148" fmla="*/ 2463800 w 3276600"/>
              <a:gd name="connsiteY148" fmla="*/ 2745573 h 3329773"/>
              <a:gd name="connsiteX149" fmla="*/ 2495550 w 3276600"/>
              <a:gd name="connsiteY149" fmla="*/ 2707473 h 3329773"/>
              <a:gd name="connsiteX150" fmla="*/ 2527300 w 3276600"/>
              <a:gd name="connsiteY150" fmla="*/ 2682073 h 3329773"/>
              <a:gd name="connsiteX151" fmla="*/ 2552700 w 3276600"/>
              <a:gd name="connsiteY151" fmla="*/ 2643973 h 3329773"/>
              <a:gd name="connsiteX152" fmla="*/ 2578100 w 3276600"/>
              <a:gd name="connsiteY152" fmla="*/ 2624923 h 3329773"/>
              <a:gd name="connsiteX153" fmla="*/ 2635250 w 3276600"/>
              <a:gd name="connsiteY153" fmla="*/ 2542373 h 3329773"/>
              <a:gd name="connsiteX154" fmla="*/ 2679700 w 3276600"/>
              <a:gd name="connsiteY154" fmla="*/ 2485223 h 3329773"/>
              <a:gd name="connsiteX155" fmla="*/ 2711450 w 3276600"/>
              <a:gd name="connsiteY155" fmla="*/ 2453473 h 3329773"/>
              <a:gd name="connsiteX156" fmla="*/ 2730500 w 3276600"/>
              <a:gd name="connsiteY156" fmla="*/ 2421723 h 3329773"/>
              <a:gd name="connsiteX157" fmla="*/ 2755900 w 3276600"/>
              <a:gd name="connsiteY157" fmla="*/ 2377273 h 3329773"/>
              <a:gd name="connsiteX158" fmla="*/ 2762250 w 3276600"/>
              <a:gd name="connsiteY158" fmla="*/ 2358223 h 3329773"/>
              <a:gd name="connsiteX159" fmla="*/ 2781300 w 3276600"/>
              <a:gd name="connsiteY159" fmla="*/ 2332823 h 3329773"/>
              <a:gd name="connsiteX160" fmla="*/ 2800350 w 3276600"/>
              <a:gd name="connsiteY160" fmla="*/ 2288373 h 3329773"/>
              <a:gd name="connsiteX161" fmla="*/ 2832100 w 3276600"/>
              <a:gd name="connsiteY161" fmla="*/ 2231223 h 3329773"/>
              <a:gd name="connsiteX162" fmla="*/ 2844800 w 3276600"/>
              <a:gd name="connsiteY162" fmla="*/ 2199473 h 3329773"/>
              <a:gd name="connsiteX163" fmla="*/ 2889250 w 3276600"/>
              <a:gd name="connsiteY163" fmla="*/ 2123273 h 3329773"/>
              <a:gd name="connsiteX164" fmla="*/ 2927350 w 3276600"/>
              <a:gd name="connsiteY164" fmla="*/ 2078823 h 3329773"/>
              <a:gd name="connsiteX165" fmla="*/ 2971800 w 3276600"/>
              <a:gd name="connsiteY165" fmla="*/ 2034373 h 3329773"/>
              <a:gd name="connsiteX166" fmla="*/ 2990850 w 3276600"/>
              <a:gd name="connsiteY166" fmla="*/ 2015323 h 3329773"/>
              <a:gd name="connsiteX167" fmla="*/ 3009900 w 3276600"/>
              <a:gd name="connsiteY167" fmla="*/ 1996273 h 3329773"/>
              <a:gd name="connsiteX168" fmla="*/ 3028950 w 3276600"/>
              <a:gd name="connsiteY168" fmla="*/ 1983573 h 3329773"/>
              <a:gd name="connsiteX169" fmla="*/ 3048000 w 3276600"/>
              <a:gd name="connsiteY169" fmla="*/ 1958173 h 3329773"/>
              <a:gd name="connsiteX170" fmla="*/ 3098800 w 3276600"/>
              <a:gd name="connsiteY170" fmla="*/ 1920073 h 3329773"/>
              <a:gd name="connsiteX171" fmla="*/ 3155950 w 3276600"/>
              <a:gd name="connsiteY171" fmla="*/ 1856573 h 3329773"/>
              <a:gd name="connsiteX172" fmla="*/ 3175000 w 3276600"/>
              <a:gd name="connsiteY172" fmla="*/ 1831173 h 3329773"/>
              <a:gd name="connsiteX173" fmla="*/ 3187700 w 3276600"/>
              <a:gd name="connsiteY173" fmla="*/ 1799423 h 3329773"/>
              <a:gd name="connsiteX174" fmla="*/ 3200400 w 3276600"/>
              <a:gd name="connsiteY174" fmla="*/ 1774023 h 3329773"/>
              <a:gd name="connsiteX175" fmla="*/ 3213100 w 3276600"/>
              <a:gd name="connsiteY175" fmla="*/ 1754973 h 3329773"/>
              <a:gd name="connsiteX176" fmla="*/ 3232150 w 3276600"/>
              <a:gd name="connsiteY176" fmla="*/ 1697823 h 3329773"/>
              <a:gd name="connsiteX177" fmla="*/ 3238500 w 3276600"/>
              <a:gd name="connsiteY177" fmla="*/ 1678773 h 3329773"/>
              <a:gd name="connsiteX178" fmla="*/ 3244850 w 3276600"/>
              <a:gd name="connsiteY178" fmla="*/ 1659723 h 3329773"/>
              <a:gd name="connsiteX179" fmla="*/ 3251200 w 3276600"/>
              <a:gd name="connsiteY179" fmla="*/ 1634323 h 3329773"/>
              <a:gd name="connsiteX180" fmla="*/ 3257550 w 3276600"/>
              <a:gd name="connsiteY180" fmla="*/ 1539073 h 3329773"/>
              <a:gd name="connsiteX181" fmla="*/ 3263900 w 3276600"/>
              <a:gd name="connsiteY181" fmla="*/ 1462873 h 3329773"/>
              <a:gd name="connsiteX182" fmla="*/ 3276600 w 3276600"/>
              <a:gd name="connsiteY182" fmla="*/ 1329523 h 3329773"/>
              <a:gd name="connsiteX183" fmla="*/ 3270250 w 3276600"/>
              <a:gd name="connsiteY183" fmla="*/ 1158073 h 3329773"/>
              <a:gd name="connsiteX184" fmla="*/ 3263900 w 3276600"/>
              <a:gd name="connsiteY184" fmla="*/ 1094573 h 3329773"/>
              <a:gd name="connsiteX185" fmla="*/ 3251200 w 3276600"/>
              <a:gd name="connsiteY185" fmla="*/ 1056473 h 3329773"/>
              <a:gd name="connsiteX186" fmla="*/ 3244850 w 3276600"/>
              <a:gd name="connsiteY186" fmla="*/ 992973 h 3329773"/>
              <a:gd name="connsiteX187" fmla="*/ 3238500 w 3276600"/>
              <a:gd name="connsiteY187" fmla="*/ 973923 h 3329773"/>
              <a:gd name="connsiteX188" fmla="*/ 3232150 w 3276600"/>
              <a:gd name="connsiteY188" fmla="*/ 948523 h 3329773"/>
              <a:gd name="connsiteX189" fmla="*/ 3225800 w 3276600"/>
              <a:gd name="connsiteY189" fmla="*/ 904073 h 3329773"/>
              <a:gd name="connsiteX190" fmla="*/ 3219450 w 3276600"/>
              <a:gd name="connsiteY190" fmla="*/ 885023 h 3329773"/>
              <a:gd name="connsiteX191" fmla="*/ 3213100 w 3276600"/>
              <a:gd name="connsiteY191" fmla="*/ 846923 h 3329773"/>
              <a:gd name="connsiteX192" fmla="*/ 3206750 w 3276600"/>
              <a:gd name="connsiteY192" fmla="*/ 827873 h 3329773"/>
              <a:gd name="connsiteX193" fmla="*/ 3200400 w 3276600"/>
              <a:gd name="connsiteY193" fmla="*/ 802473 h 3329773"/>
              <a:gd name="connsiteX194" fmla="*/ 3187700 w 3276600"/>
              <a:gd name="connsiteY194" fmla="*/ 777073 h 3329773"/>
              <a:gd name="connsiteX195" fmla="*/ 3168650 w 3276600"/>
              <a:gd name="connsiteY195" fmla="*/ 732623 h 3329773"/>
              <a:gd name="connsiteX196" fmla="*/ 3149600 w 3276600"/>
              <a:gd name="connsiteY196" fmla="*/ 707223 h 3329773"/>
              <a:gd name="connsiteX197" fmla="*/ 3143250 w 3276600"/>
              <a:gd name="connsiteY197" fmla="*/ 688173 h 3329773"/>
              <a:gd name="connsiteX198" fmla="*/ 3136900 w 3276600"/>
              <a:gd name="connsiteY198" fmla="*/ 662773 h 3329773"/>
              <a:gd name="connsiteX199" fmla="*/ 3111500 w 3276600"/>
              <a:gd name="connsiteY199" fmla="*/ 605623 h 3329773"/>
              <a:gd name="connsiteX200" fmla="*/ 3067050 w 3276600"/>
              <a:gd name="connsiteY200" fmla="*/ 535773 h 3329773"/>
              <a:gd name="connsiteX201" fmla="*/ 3054350 w 3276600"/>
              <a:gd name="connsiteY201" fmla="*/ 510373 h 3329773"/>
              <a:gd name="connsiteX202" fmla="*/ 3048000 w 3276600"/>
              <a:gd name="connsiteY202" fmla="*/ 491323 h 3329773"/>
              <a:gd name="connsiteX203" fmla="*/ 3009900 w 3276600"/>
              <a:gd name="connsiteY203" fmla="*/ 421473 h 3329773"/>
              <a:gd name="connsiteX204" fmla="*/ 3003550 w 3276600"/>
              <a:gd name="connsiteY204" fmla="*/ 396073 h 3329773"/>
              <a:gd name="connsiteX205" fmla="*/ 2984500 w 3276600"/>
              <a:gd name="connsiteY205" fmla="*/ 370673 h 3329773"/>
              <a:gd name="connsiteX206" fmla="*/ 2965450 w 3276600"/>
              <a:gd name="connsiteY206" fmla="*/ 332573 h 3329773"/>
              <a:gd name="connsiteX207" fmla="*/ 2959100 w 3276600"/>
              <a:gd name="connsiteY207" fmla="*/ 313523 h 3329773"/>
              <a:gd name="connsiteX208" fmla="*/ 2927350 w 3276600"/>
              <a:gd name="connsiteY208" fmla="*/ 256373 h 3329773"/>
              <a:gd name="connsiteX209" fmla="*/ 2914650 w 3276600"/>
              <a:gd name="connsiteY209" fmla="*/ 237323 h 3329773"/>
              <a:gd name="connsiteX210" fmla="*/ 2895600 w 3276600"/>
              <a:gd name="connsiteY210" fmla="*/ 205573 h 3329773"/>
              <a:gd name="connsiteX211" fmla="*/ 2857500 w 3276600"/>
              <a:gd name="connsiteY211" fmla="*/ 148423 h 3329773"/>
              <a:gd name="connsiteX212" fmla="*/ 2838450 w 3276600"/>
              <a:gd name="connsiteY212" fmla="*/ 129373 h 3329773"/>
              <a:gd name="connsiteX213" fmla="*/ 2825750 w 3276600"/>
              <a:gd name="connsiteY213" fmla="*/ 110323 h 3329773"/>
              <a:gd name="connsiteX214" fmla="*/ 2774950 w 3276600"/>
              <a:gd name="connsiteY214" fmla="*/ 65873 h 3329773"/>
              <a:gd name="connsiteX215" fmla="*/ 2755900 w 3276600"/>
              <a:gd name="connsiteY215" fmla="*/ 53173 h 3329773"/>
              <a:gd name="connsiteX216" fmla="*/ 2717800 w 3276600"/>
              <a:gd name="connsiteY216" fmla="*/ 40473 h 3329773"/>
              <a:gd name="connsiteX217" fmla="*/ 2673350 w 3276600"/>
              <a:gd name="connsiteY217" fmla="*/ 27773 h 3329773"/>
              <a:gd name="connsiteX218" fmla="*/ 2654300 w 3276600"/>
              <a:gd name="connsiteY218" fmla="*/ 21423 h 3329773"/>
              <a:gd name="connsiteX219" fmla="*/ 2552700 w 3276600"/>
              <a:gd name="connsiteY219" fmla="*/ 2373 h 3329773"/>
              <a:gd name="connsiteX220" fmla="*/ 2501900 w 3276600"/>
              <a:gd name="connsiteY220" fmla="*/ 8723 h 33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3276600" h="3329773">
                <a:moveTo>
                  <a:pt x="2501900" y="8723"/>
                </a:moveTo>
                <a:cubicBezTo>
                  <a:pt x="2477558" y="12956"/>
                  <a:pt x="2488848" y="16030"/>
                  <a:pt x="2406650" y="27773"/>
                </a:cubicBezTo>
                <a:cubicBezTo>
                  <a:pt x="2395966" y="29299"/>
                  <a:pt x="2385519" y="32192"/>
                  <a:pt x="2374900" y="34123"/>
                </a:cubicBezTo>
                <a:cubicBezTo>
                  <a:pt x="2362232" y="36426"/>
                  <a:pt x="2349525" y="38515"/>
                  <a:pt x="2336800" y="40473"/>
                </a:cubicBezTo>
                <a:cubicBezTo>
                  <a:pt x="2277978" y="49523"/>
                  <a:pt x="2288772" y="47121"/>
                  <a:pt x="2216150" y="53173"/>
                </a:cubicBezTo>
                <a:cubicBezTo>
                  <a:pt x="2198023" y="56798"/>
                  <a:pt x="2176935" y="60492"/>
                  <a:pt x="2159000" y="65873"/>
                </a:cubicBezTo>
                <a:cubicBezTo>
                  <a:pt x="2146178" y="69720"/>
                  <a:pt x="2132874" y="72586"/>
                  <a:pt x="2120900" y="78573"/>
                </a:cubicBezTo>
                <a:cubicBezTo>
                  <a:pt x="2112433" y="82806"/>
                  <a:pt x="2104396" y="88038"/>
                  <a:pt x="2095500" y="91273"/>
                </a:cubicBezTo>
                <a:cubicBezTo>
                  <a:pt x="2062846" y="103147"/>
                  <a:pt x="2054566" y="102061"/>
                  <a:pt x="2025650" y="110323"/>
                </a:cubicBezTo>
                <a:cubicBezTo>
                  <a:pt x="2019214" y="112162"/>
                  <a:pt x="2012950" y="114556"/>
                  <a:pt x="2006600" y="116673"/>
                </a:cubicBezTo>
                <a:lnTo>
                  <a:pt x="1968500" y="154773"/>
                </a:lnTo>
                <a:cubicBezTo>
                  <a:pt x="1962150" y="161123"/>
                  <a:pt x="1954431" y="166351"/>
                  <a:pt x="1949450" y="173823"/>
                </a:cubicBezTo>
                <a:cubicBezTo>
                  <a:pt x="1945217" y="180173"/>
                  <a:pt x="1941636" y="187010"/>
                  <a:pt x="1936750" y="192873"/>
                </a:cubicBezTo>
                <a:cubicBezTo>
                  <a:pt x="1921471" y="211208"/>
                  <a:pt x="1917381" y="212136"/>
                  <a:pt x="1898650" y="224623"/>
                </a:cubicBezTo>
                <a:cubicBezTo>
                  <a:pt x="1883380" y="247528"/>
                  <a:pt x="1873948" y="264374"/>
                  <a:pt x="1847850" y="281773"/>
                </a:cubicBezTo>
                <a:cubicBezTo>
                  <a:pt x="1829119" y="294260"/>
                  <a:pt x="1825029" y="295188"/>
                  <a:pt x="1809750" y="313523"/>
                </a:cubicBezTo>
                <a:cubicBezTo>
                  <a:pt x="1804864" y="319386"/>
                  <a:pt x="1801936" y="326710"/>
                  <a:pt x="1797050" y="332573"/>
                </a:cubicBezTo>
                <a:cubicBezTo>
                  <a:pt x="1791301" y="339472"/>
                  <a:pt x="1783749" y="344724"/>
                  <a:pt x="1778000" y="351623"/>
                </a:cubicBezTo>
                <a:cubicBezTo>
                  <a:pt x="1773114" y="357486"/>
                  <a:pt x="1769736" y="364463"/>
                  <a:pt x="1765300" y="370673"/>
                </a:cubicBezTo>
                <a:cubicBezTo>
                  <a:pt x="1759149" y="379285"/>
                  <a:pt x="1752401" y="387461"/>
                  <a:pt x="1746250" y="396073"/>
                </a:cubicBezTo>
                <a:cubicBezTo>
                  <a:pt x="1741814" y="402283"/>
                  <a:pt x="1738436" y="409260"/>
                  <a:pt x="1733550" y="415123"/>
                </a:cubicBezTo>
                <a:cubicBezTo>
                  <a:pt x="1727801" y="422022"/>
                  <a:pt x="1720850" y="427823"/>
                  <a:pt x="1714500" y="434173"/>
                </a:cubicBezTo>
                <a:cubicBezTo>
                  <a:pt x="1712383" y="440523"/>
                  <a:pt x="1711863" y="447654"/>
                  <a:pt x="1708150" y="453223"/>
                </a:cubicBezTo>
                <a:cubicBezTo>
                  <a:pt x="1703169" y="460695"/>
                  <a:pt x="1694849" y="465374"/>
                  <a:pt x="1689100" y="472273"/>
                </a:cubicBezTo>
                <a:cubicBezTo>
                  <a:pt x="1684214" y="478136"/>
                  <a:pt x="1681286" y="485460"/>
                  <a:pt x="1676400" y="491323"/>
                </a:cubicBezTo>
                <a:cubicBezTo>
                  <a:pt x="1670651" y="498222"/>
                  <a:pt x="1662863" y="503284"/>
                  <a:pt x="1657350" y="510373"/>
                </a:cubicBezTo>
                <a:cubicBezTo>
                  <a:pt x="1647979" y="522421"/>
                  <a:pt x="1644650" y="540006"/>
                  <a:pt x="1631950" y="548473"/>
                </a:cubicBezTo>
                <a:cubicBezTo>
                  <a:pt x="1615017" y="559762"/>
                  <a:pt x="1607013" y="563299"/>
                  <a:pt x="1593850" y="580223"/>
                </a:cubicBezTo>
                <a:cubicBezTo>
                  <a:pt x="1584479" y="592271"/>
                  <a:pt x="1576917" y="605623"/>
                  <a:pt x="1568450" y="618323"/>
                </a:cubicBezTo>
                <a:cubicBezTo>
                  <a:pt x="1564217" y="624673"/>
                  <a:pt x="1561146" y="631977"/>
                  <a:pt x="1555750" y="637373"/>
                </a:cubicBezTo>
                <a:cubicBezTo>
                  <a:pt x="1539313" y="653810"/>
                  <a:pt x="1518895" y="671737"/>
                  <a:pt x="1511300" y="694523"/>
                </a:cubicBezTo>
                <a:cubicBezTo>
                  <a:pt x="1504936" y="713616"/>
                  <a:pt x="1505927" y="716210"/>
                  <a:pt x="1492250" y="732623"/>
                </a:cubicBezTo>
                <a:cubicBezTo>
                  <a:pt x="1486501" y="739522"/>
                  <a:pt x="1479044" y="744855"/>
                  <a:pt x="1473200" y="751673"/>
                </a:cubicBezTo>
                <a:cubicBezTo>
                  <a:pt x="1466312" y="759708"/>
                  <a:pt x="1460301" y="768461"/>
                  <a:pt x="1454150" y="777073"/>
                </a:cubicBezTo>
                <a:cubicBezTo>
                  <a:pt x="1449714" y="783283"/>
                  <a:pt x="1446336" y="790260"/>
                  <a:pt x="1441450" y="796123"/>
                </a:cubicBezTo>
                <a:cubicBezTo>
                  <a:pt x="1435701" y="803022"/>
                  <a:pt x="1427913" y="808084"/>
                  <a:pt x="1422400" y="815173"/>
                </a:cubicBezTo>
                <a:cubicBezTo>
                  <a:pt x="1413029" y="827221"/>
                  <a:pt x="1406158" y="841062"/>
                  <a:pt x="1397000" y="853273"/>
                </a:cubicBezTo>
                <a:cubicBezTo>
                  <a:pt x="1390650" y="861740"/>
                  <a:pt x="1384101" y="870061"/>
                  <a:pt x="1377950" y="878673"/>
                </a:cubicBezTo>
                <a:cubicBezTo>
                  <a:pt x="1373514" y="884883"/>
                  <a:pt x="1370136" y="891860"/>
                  <a:pt x="1365250" y="897723"/>
                </a:cubicBezTo>
                <a:cubicBezTo>
                  <a:pt x="1359501" y="904622"/>
                  <a:pt x="1351949" y="909874"/>
                  <a:pt x="1346200" y="916773"/>
                </a:cubicBezTo>
                <a:cubicBezTo>
                  <a:pt x="1335114" y="930076"/>
                  <a:pt x="1323744" y="955181"/>
                  <a:pt x="1314450" y="967573"/>
                </a:cubicBezTo>
                <a:cubicBezTo>
                  <a:pt x="1309062" y="974757"/>
                  <a:pt x="1301750" y="980273"/>
                  <a:pt x="1295400" y="986623"/>
                </a:cubicBezTo>
                <a:cubicBezTo>
                  <a:pt x="1279341" y="1029448"/>
                  <a:pt x="1278175" y="1037948"/>
                  <a:pt x="1257300" y="1075523"/>
                </a:cubicBezTo>
                <a:cubicBezTo>
                  <a:pt x="1253594" y="1082194"/>
                  <a:pt x="1247700" y="1087599"/>
                  <a:pt x="1244600" y="1094573"/>
                </a:cubicBezTo>
                <a:cubicBezTo>
                  <a:pt x="1239163" y="1106806"/>
                  <a:pt x="1236133" y="1119973"/>
                  <a:pt x="1231900" y="1132673"/>
                </a:cubicBezTo>
                <a:lnTo>
                  <a:pt x="1225550" y="1151723"/>
                </a:lnTo>
                <a:lnTo>
                  <a:pt x="1219200" y="1170773"/>
                </a:lnTo>
                <a:cubicBezTo>
                  <a:pt x="1217083" y="1177123"/>
                  <a:pt x="1213950" y="1183221"/>
                  <a:pt x="1212850" y="1189823"/>
                </a:cubicBezTo>
                <a:cubicBezTo>
                  <a:pt x="1210019" y="1206807"/>
                  <a:pt x="1204588" y="1241923"/>
                  <a:pt x="1200150" y="1259673"/>
                </a:cubicBezTo>
                <a:cubicBezTo>
                  <a:pt x="1198527" y="1266167"/>
                  <a:pt x="1195423" y="1272229"/>
                  <a:pt x="1193800" y="1278723"/>
                </a:cubicBezTo>
                <a:cubicBezTo>
                  <a:pt x="1191182" y="1289194"/>
                  <a:pt x="1190068" y="1300002"/>
                  <a:pt x="1187450" y="1310473"/>
                </a:cubicBezTo>
                <a:cubicBezTo>
                  <a:pt x="1185827" y="1316967"/>
                  <a:pt x="1182861" y="1323065"/>
                  <a:pt x="1181100" y="1329523"/>
                </a:cubicBezTo>
                <a:cubicBezTo>
                  <a:pt x="1159615" y="1408302"/>
                  <a:pt x="1176666" y="1355525"/>
                  <a:pt x="1162050" y="1399373"/>
                </a:cubicBezTo>
                <a:cubicBezTo>
                  <a:pt x="1159933" y="1424773"/>
                  <a:pt x="1159890" y="1450432"/>
                  <a:pt x="1155700" y="1475573"/>
                </a:cubicBezTo>
                <a:cubicBezTo>
                  <a:pt x="1153499" y="1488778"/>
                  <a:pt x="1147233" y="1500973"/>
                  <a:pt x="1143000" y="1513673"/>
                </a:cubicBezTo>
                <a:lnTo>
                  <a:pt x="1136650" y="1532723"/>
                </a:lnTo>
                <a:cubicBezTo>
                  <a:pt x="1130033" y="1552574"/>
                  <a:pt x="1123615" y="1577396"/>
                  <a:pt x="1104900" y="1589873"/>
                </a:cubicBezTo>
                <a:lnTo>
                  <a:pt x="1085850" y="1602573"/>
                </a:lnTo>
                <a:cubicBezTo>
                  <a:pt x="1081617" y="1608923"/>
                  <a:pt x="1079255" y="1617044"/>
                  <a:pt x="1073150" y="1621623"/>
                </a:cubicBezTo>
                <a:cubicBezTo>
                  <a:pt x="1042913" y="1644301"/>
                  <a:pt x="1041992" y="1635884"/>
                  <a:pt x="1016000" y="1647023"/>
                </a:cubicBezTo>
                <a:cubicBezTo>
                  <a:pt x="1007299" y="1650752"/>
                  <a:pt x="999463" y="1656399"/>
                  <a:pt x="990600" y="1659723"/>
                </a:cubicBezTo>
                <a:cubicBezTo>
                  <a:pt x="982428" y="1662787"/>
                  <a:pt x="973372" y="1663009"/>
                  <a:pt x="965200" y="1666073"/>
                </a:cubicBezTo>
                <a:cubicBezTo>
                  <a:pt x="956337" y="1669397"/>
                  <a:pt x="948501" y="1675044"/>
                  <a:pt x="939800" y="1678773"/>
                </a:cubicBezTo>
                <a:cubicBezTo>
                  <a:pt x="933648" y="1681410"/>
                  <a:pt x="926737" y="1682130"/>
                  <a:pt x="920750" y="1685123"/>
                </a:cubicBezTo>
                <a:cubicBezTo>
                  <a:pt x="913924" y="1688536"/>
                  <a:pt x="908674" y="1694723"/>
                  <a:pt x="901700" y="1697823"/>
                </a:cubicBezTo>
                <a:cubicBezTo>
                  <a:pt x="889467" y="1703260"/>
                  <a:pt x="876300" y="1706290"/>
                  <a:pt x="863600" y="1710523"/>
                </a:cubicBezTo>
                <a:lnTo>
                  <a:pt x="825500" y="1723223"/>
                </a:lnTo>
                <a:cubicBezTo>
                  <a:pt x="819150" y="1725340"/>
                  <a:pt x="813052" y="1728473"/>
                  <a:pt x="806450" y="1729573"/>
                </a:cubicBezTo>
                <a:cubicBezTo>
                  <a:pt x="793750" y="1731690"/>
                  <a:pt x="780919" y="1733130"/>
                  <a:pt x="768350" y="1735923"/>
                </a:cubicBezTo>
                <a:cubicBezTo>
                  <a:pt x="761816" y="1737375"/>
                  <a:pt x="755834" y="1740821"/>
                  <a:pt x="749300" y="1742273"/>
                </a:cubicBezTo>
                <a:cubicBezTo>
                  <a:pt x="736731" y="1745066"/>
                  <a:pt x="723769" y="1745830"/>
                  <a:pt x="711200" y="1748623"/>
                </a:cubicBezTo>
                <a:cubicBezTo>
                  <a:pt x="704666" y="1750075"/>
                  <a:pt x="698586" y="1753134"/>
                  <a:pt x="692150" y="1754973"/>
                </a:cubicBezTo>
                <a:cubicBezTo>
                  <a:pt x="676620" y="1759410"/>
                  <a:pt x="639968" y="1766478"/>
                  <a:pt x="628650" y="1774023"/>
                </a:cubicBezTo>
                <a:lnTo>
                  <a:pt x="571500" y="1812123"/>
                </a:lnTo>
                <a:lnTo>
                  <a:pt x="552450" y="1824823"/>
                </a:lnTo>
                <a:cubicBezTo>
                  <a:pt x="546100" y="1829056"/>
                  <a:pt x="539872" y="1833478"/>
                  <a:pt x="533400" y="1837523"/>
                </a:cubicBezTo>
                <a:cubicBezTo>
                  <a:pt x="522934" y="1844064"/>
                  <a:pt x="512311" y="1850354"/>
                  <a:pt x="501650" y="1856573"/>
                </a:cubicBezTo>
                <a:cubicBezTo>
                  <a:pt x="486910" y="1865172"/>
                  <a:pt x="471399" y="1872507"/>
                  <a:pt x="457200" y="1881973"/>
                </a:cubicBezTo>
                <a:cubicBezTo>
                  <a:pt x="444500" y="1890440"/>
                  <a:pt x="431977" y="1899178"/>
                  <a:pt x="419100" y="1907373"/>
                </a:cubicBezTo>
                <a:cubicBezTo>
                  <a:pt x="408687" y="1913999"/>
                  <a:pt x="398389" y="1920903"/>
                  <a:pt x="387350" y="1926423"/>
                </a:cubicBezTo>
                <a:cubicBezTo>
                  <a:pt x="378883" y="1930656"/>
                  <a:pt x="369826" y="1933872"/>
                  <a:pt x="361950" y="1939123"/>
                </a:cubicBezTo>
                <a:cubicBezTo>
                  <a:pt x="350673" y="1946641"/>
                  <a:pt x="341043" y="1956391"/>
                  <a:pt x="330200" y="1964523"/>
                </a:cubicBezTo>
                <a:cubicBezTo>
                  <a:pt x="309588" y="1979982"/>
                  <a:pt x="307211" y="1976958"/>
                  <a:pt x="285750" y="1996273"/>
                </a:cubicBezTo>
                <a:cubicBezTo>
                  <a:pt x="272400" y="2008288"/>
                  <a:pt x="260350" y="2021673"/>
                  <a:pt x="247650" y="2034373"/>
                </a:cubicBezTo>
                <a:lnTo>
                  <a:pt x="222250" y="2059773"/>
                </a:lnTo>
                <a:cubicBezTo>
                  <a:pt x="215900" y="2066123"/>
                  <a:pt x="208181" y="2071351"/>
                  <a:pt x="203200" y="2078823"/>
                </a:cubicBezTo>
                <a:cubicBezTo>
                  <a:pt x="198967" y="2085173"/>
                  <a:pt x="193913" y="2091047"/>
                  <a:pt x="190500" y="2097873"/>
                </a:cubicBezTo>
                <a:cubicBezTo>
                  <a:pt x="187507" y="2103860"/>
                  <a:pt x="187863" y="2111354"/>
                  <a:pt x="184150" y="2116923"/>
                </a:cubicBezTo>
                <a:cubicBezTo>
                  <a:pt x="179169" y="2124395"/>
                  <a:pt x="171450" y="2129623"/>
                  <a:pt x="165100" y="2135973"/>
                </a:cubicBezTo>
                <a:cubicBezTo>
                  <a:pt x="152711" y="2185531"/>
                  <a:pt x="166796" y="2138931"/>
                  <a:pt x="133350" y="2205823"/>
                </a:cubicBezTo>
                <a:cubicBezTo>
                  <a:pt x="107039" y="2258445"/>
                  <a:pt x="130787" y="2218152"/>
                  <a:pt x="114300" y="2256623"/>
                </a:cubicBezTo>
                <a:cubicBezTo>
                  <a:pt x="110571" y="2265324"/>
                  <a:pt x="105116" y="2273234"/>
                  <a:pt x="101600" y="2282023"/>
                </a:cubicBezTo>
                <a:lnTo>
                  <a:pt x="82550" y="2339173"/>
                </a:lnTo>
                <a:cubicBezTo>
                  <a:pt x="80433" y="2345523"/>
                  <a:pt x="79193" y="2352236"/>
                  <a:pt x="76200" y="2358223"/>
                </a:cubicBezTo>
                <a:cubicBezTo>
                  <a:pt x="58767" y="2393089"/>
                  <a:pt x="69180" y="2376050"/>
                  <a:pt x="44450" y="2409023"/>
                </a:cubicBezTo>
                <a:cubicBezTo>
                  <a:pt x="40900" y="2423222"/>
                  <a:pt x="31584" y="2463247"/>
                  <a:pt x="25400" y="2472523"/>
                </a:cubicBezTo>
                <a:lnTo>
                  <a:pt x="12700" y="2491573"/>
                </a:lnTo>
                <a:cubicBezTo>
                  <a:pt x="10251" y="2501369"/>
                  <a:pt x="0" y="2540661"/>
                  <a:pt x="0" y="2548723"/>
                </a:cubicBezTo>
                <a:cubicBezTo>
                  <a:pt x="0" y="2593223"/>
                  <a:pt x="2801" y="2637714"/>
                  <a:pt x="6350" y="2682073"/>
                </a:cubicBezTo>
                <a:cubicBezTo>
                  <a:pt x="7046" y="2690772"/>
                  <a:pt x="11139" y="2698887"/>
                  <a:pt x="12700" y="2707473"/>
                </a:cubicBezTo>
                <a:cubicBezTo>
                  <a:pt x="15377" y="2722199"/>
                  <a:pt x="15420" y="2737403"/>
                  <a:pt x="19050" y="2751923"/>
                </a:cubicBezTo>
                <a:cubicBezTo>
                  <a:pt x="21815" y="2762981"/>
                  <a:pt x="27748" y="2773000"/>
                  <a:pt x="31750" y="2783673"/>
                </a:cubicBezTo>
                <a:cubicBezTo>
                  <a:pt x="34100" y="2789940"/>
                  <a:pt x="35463" y="2796571"/>
                  <a:pt x="38100" y="2802723"/>
                </a:cubicBezTo>
                <a:cubicBezTo>
                  <a:pt x="41829" y="2811424"/>
                  <a:pt x="47476" y="2819260"/>
                  <a:pt x="50800" y="2828123"/>
                </a:cubicBezTo>
                <a:cubicBezTo>
                  <a:pt x="66912" y="2871087"/>
                  <a:pt x="48148" y="2836753"/>
                  <a:pt x="63500" y="2872573"/>
                </a:cubicBezTo>
                <a:cubicBezTo>
                  <a:pt x="67229" y="2881274"/>
                  <a:pt x="72684" y="2889184"/>
                  <a:pt x="76200" y="2897973"/>
                </a:cubicBezTo>
                <a:cubicBezTo>
                  <a:pt x="81172" y="2910402"/>
                  <a:pt x="82913" y="2924099"/>
                  <a:pt x="88900" y="2936073"/>
                </a:cubicBezTo>
                <a:cubicBezTo>
                  <a:pt x="127278" y="3012830"/>
                  <a:pt x="78398" y="2917695"/>
                  <a:pt x="114300" y="2980523"/>
                </a:cubicBezTo>
                <a:cubicBezTo>
                  <a:pt x="118996" y="2988742"/>
                  <a:pt x="121749" y="2998047"/>
                  <a:pt x="127000" y="3005923"/>
                </a:cubicBezTo>
                <a:cubicBezTo>
                  <a:pt x="134518" y="3017200"/>
                  <a:pt x="144882" y="3026396"/>
                  <a:pt x="152400" y="3037673"/>
                </a:cubicBezTo>
                <a:cubicBezTo>
                  <a:pt x="178181" y="3076344"/>
                  <a:pt x="149429" y="3052626"/>
                  <a:pt x="184150" y="3075773"/>
                </a:cubicBezTo>
                <a:cubicBezTo>
                  <a:pt x="188383" y="3084240"/>
                  <a:pt x="190790" y="3093901"/>
                  <a:pt x="196850" y="3101173"/>
                </a:cubicBezTo>
                <a:cubicBezTo>
                  <a:pt x="201736" y="3107036"/>
                  <a:pt x="210196" y="3108803"/>
                  <a:pt x="215900" y="3113873"/>
                </a:cubicBezTo>
                <a:cubicBezTo>
                  <a:pt x="229324" y="3125805"/>
                  <a:pt x="239975" y="3140753"/>
                  <a:pt x="254000" y="3151973"/>
                </a:cubicBezTo>
                <a:cubicBezTo>
                  <a:pt x="264583" y="3160440"/>
                  <a:pt x="275759" y="3168215"/>
                  <a:pt x="285750" y="3177373"/>
                </a:cubicBezTo>
                <a:cubicBezTo>
                  <a:pt x="301196" y="3191532"/>
                  <a:pt x="311458" y="3212452"/>
                  <a:pt x="330200" y="3221823"/>
                </a:cubicBezTo>
                <a:cubicBezTo>
                  <a:pt x="347133" y="3230290"/>
                  <a:pt x="364380" y="3238157"/>
                  <a:pt x="381000" y="3247223"/>
                </a:cubicBezTo>
                <a:cubicBezTo>
                  <a:pt x="387700" y="3250877"/>
                  <a:pt x="393005" y="3256988"/>
                  <a:pt x="400050" y="3259923"/>
                </a:cubicBezTo>
                <a:cubicBezTo>
                  <a:pt x="466719" y="3287702"/>
                  <a:pt x="440810" y="3273155"/>
                  <a:pt x="501650" y="3285323"/>
                </a:cubicBezTo>
                <a:cubicBezTo>
                  <a:pt x="603115" y="3305616"/>
                  <a:pt x="497180" y="3294513"/>
                  <a:pt x="628650" y="3304373"/>
                </a:cubicBezTo>
                <a:lnTo>
                  <a:pt x="806450" y="3317073"/>
                </a:lnTo>
                <a:cubicBezTo>
                  <a:pt x="831850" y="3319190"/>
                  <a:pt x="857185" y="3322339"/>
                  <a:pt x="882650" y="3323423"/>
                </a:cubicBezTo>
                <a:cubicBezTo>
                  <a:pt x="956697" y="3326574"/>
                  <a:pt x="1030817" y="3327656"/>
                  <a:pt x="1104900" y="3329773"/>
                </a:cubicBezTo>
                <a:cubicBezTo>
                  <a:pt x="1155700" y="3327656"/>
                  <a:pt x="1206555" y="3326595"/>
                  <a:pt x="1257300" y="3323423"/>
                </a:cubicBezTo>
                <a:cubicBezTo>
                  <a:pt x="1274332" y="3322359"/>
                  <a:pt x="1291129" y="3318859"/>
                  <a:pt x="1308100" y="3317073"/>
                </a:cubicBezTo>
                <a:cubicBezTo>
                  <a:pt x="1331351" y="3314626"/>
                  <a:pt x="1354676" y="3312940"/>
                  <a:pt x="1377950" y="3310723"/>
                </a:cubicBezTo>
                <a:cubicBezTo>
                  <a:pt x="1399126" y="3308706"/>
                  <a:pt x="1420246" y="3306069"/>
                  <a:pt x="1441450" y="3304373"/>
                </a:cubicBezTo>
                <a:cubicBezTo>
                  <a:pt x="1473169" y="3301835"/>
                  <a:pt x="1504950" y="3300140"/>
                  <a:pt x="1536700" y="3298023"/>
                </a:cubicBezTo>
                <a:cubicBezTo>
                  <a:pt x="1573774" y="3285665"/>
                  <a:pt x="1537972" y="3296499"/>
                  <a:pt x="1593850" y="3285323"/>
                </a:cubicBezTo>
                <a:cubicBezTo>
                  <a:pt x="1602408" y="3283611"/>
                  <a:pt x="1610642" y="3280408"/>
                  <a:pt x="1619250" y="3278973"/>
                </a:cubicBezTo>
                <a:cubicBezTo>
                  <a:pt x="1636083" y="3276168"/>
                  <a:pt x="1653135" y="3274878"/>
                  <a:pt x="1670050" y="3272623"/>
                </a:cubicBezTo>
                <a:lnTo>
                  <a:pt x="1714500" y="3266273"/>
                </a:lnTo>
                <a:cubicBezTo>
                  <a:pt x="1720850" y="3264156"/>
                  <a:pt x="1727114" y="3261762"/>
                  <a:pt x="1733550" y="3259923"/>
                </a:cubicBezTo>
                <a:cubicBezTo>
                  <a:pt x="1754819" y="3253846"/>
                  <a:pt x="1776930" y="3250933"/>
                  <a:pt x="1797050" y="3240873"/>
                </a:cubicBezTo>
                <a:cubicBezTo>
                  <a:pt x="1805517" y="3236640"/>
                  <a:pt x="1813661" y="3231689"/>
                  <a:pt x="1822450" y="3228173"/>
                </a:cubicBezTo>
                <a:cubicBezTo>
                  <a:pt x="1834879" y="3223201"/>
                  <a:pt x="1860550" y="3215473"/>
                  <a:pt x="1860550" y="3215473"/>
                </a:cubicBezTo>
                <a:cubicBezTo>
                  <a:pt x="1886854" y="3194430"/>
                  <a:pt x="1907690" y="3176816"/>
                  <a:pt x="1936750" y="3158323"/>
                </a:cubicBezTo>
                <a:cubicBezTo>
                  <a:pt x="1972725" y="3135430"/>
                  <a:pt x="1949925" y="3153707"/>
                  <a:pt x="1981200" y="3139273"/>
                </a:cubicBezTo>
                <a:cubicBezTo>
                  <a:pt x="2002687" y="3129356"/>
                  <a:pt x="2022249" y="3115007"/>
                  <a:pt x="2044700" y="3107523"/>
                </a:cubicBezTo>
                <a:cubicBezTo>
                  <a:pt x="2083854" y="3094472"/>
                  <a:pt x="2108963" y="3087710"/>
                  <a:pt x="2146300" y="3050373"/>
                </a:cubicBezTo>
                <a:cubicBezTo>
                  <a:pt x="2161117" y="3035556"/>
                  <a:pt x="2175038" y="3019787"/>
                  <a:pt x="2190750" y="3005923"/>
                </a:cubicBezTo>
                <a:cubicBezTo>
                  <a:pt x="2211076" y="2987989"/>
                  <a:pt x="2235083" y="2974290"/>
                  <a:pt x="2254250" y="2955123"/>
                </a:cubicBezTo>
                <a:cubicBezTo>
                  <a:pt x="2262717" y="2946656"/>
                  <a:pt x="2270300" y="2937203"/>
                  <a:pt x="2279650" y="2929723"/>
                </a:cubicBezTo>
                <a:cubicBezTo>
                  <a:pt x="2291569" y="2920188"/>
                  <a:pt x="2306957" y="2915116"/>
                  <a:pt x="2317750" y="2904323"/>
                </a:cubicBezTo>
                <a:cubicBezTo>
                  <a:pt x="2383808" y="2838265"/>
                  <a:pt x="2296456" y="2928108"/>
                  <a:pt x="2349500" y="2866223"/>
                </a:cubicBezTo>
                <a:cubicBezTo>
                  <a:pt x="2357292" y="2857132"/>
                  <a:pt x="2367015" y="2849834"/>
                  <a:pt x="2374900" y="2840823"/>
                </a:cubicBezTo>
                <a:cubicBezTo>
                  <a:pt x="2381869" y="2832858"/>
                  <a:pt x="2386799" y="2823225"/>
                  <a:pt x="2393950" y="2815423"/>
                </a:cubicBezTo>
                <a:cubicBezTo>
                  <a:pt x="2410132" y="2797770"/>
                  <a:pt x="2427817" y="2781556"/>
                  <a:pt x="2444750" y="2764623"/>
                </a:cubicBezTo>
                <a:cubicBezTo>
                  <a:pt x="2451100" y="2758273"/>
                  <a:pt x="2458819" y="2753045"/>
                  <a:pt x="2463800" y="2745573"/>
                </a:cubicBezTo>
                <a:cubicBezTo>
                  <a:pt x="2477326" y="2725284"/>
                  <a:pt x="2475993" y="2724586"/>
                  <a:pt x="2495550" y="2707473"/>
                </a:cubicBezTo>
                <a:cubicBezTo>
                  <a:pt x="2505750" y="2698548"/>
                  <a:pt x="2518233" y="2692147"/>
                  <a:pt x="2527300" y="2682073"/>
                </a:cubicBezTo>
                <a:cubicBezTo>
                  <a:pt x="2537511" y="2670728"/>
                  <a:pt x="2542559" y="2655381"/>
                  <a:pt x="2552700" y="2643973"/>
                </a:cubicBezTo>
                <a:cubicBezTo>
                  <a:pt x="2559731" y="2636063"/>
                  <a:pt x="2570981" y="2632754"/>
                  <a:pt x="2578100" y="2624923"/>
                </a:cubicBezTo>
                <a:cubicBezTo>
                  <a:pt x="2633854" y="2563594"/>
                  <a:pt x="2599334" y="2592656"/>
                  <a:pt x="2635250" y="2542373"/>
                </a:cubicBezTo>
                <a:cubicBezTo>
                  <a:pt x="2649277" y="2522735"/>
                  <a:pt x="2663994" y="2503547"/>
                  <a:pt x="2679700" y="2485223"/>
                </a:cubicBezTo>
                <a:cubicBezTo>
                  <a:pt x="2689440" y="2473859"/>
                  <a:pt x="2702100" y="2465160"/>
                  <a:pt x="2711450" y="2453473"/>
                </a:cubicBezTo>
                <a:cubicBezTo>
                  <a:pt x="2719160" y="2443835"/>
                  <a:pt x="2723959" y="2432189"/>
                  <a:pt x="2730500" y="2421723"/>
                </a:cubicBezTo>
                <a:cubicBezTo>
                  <a:pt x="2744994" y="2398533"/>
                  <a:pt x="2744075" y="2404865"/>
                  <a:pt x="2755900" y="2377273"/>
                </a:cubicBezTo>
                <a:cubicBezTo>
                  <a:pt x="2758537" y="2371121"/>
                  <a:pt x="2758929" y="2364035"/>
                  <a:pt x="2762250" y="2358223"/>
                </a:cubicBezTo>
                <a:cubicBezTo>
                  <a:pt x="2767501" y="2349034"/>
                  <a:pt x="2775691" y="2341798"/>
                  <a:pt x="2781300" y="2332823"/>
                </a:cubicBezTo>
                <a:cubicBezTo>
                  <a:pt x="2800446" y="2302190"/>
                  <a:pt x="2788565" y="2315870"/>
                  <a:pt x="2800350" y="2288373"/>
                </a:cubicBezTo>
                <a:cubicBezTo>
                  <a:pt x="2818696" y="2245566"/>
                  <a:pt x="2808015" y="2279393"/>
                  <a:pt x="2832100" y="2231223"/>
                </a:cubicBezTo>
                <a:cubicBezTo>
                  <a:pt x="2837198" y="2221028"/>
                  <a:pt x="2840083" y="2209850"/>
                  <a:pt x="2844800" y="2199473"/>
                </a:cubicBezTo>
                <a:cubicBezTo>
                  <a:pt x="2853465" y="2180409"/>
                  <a:pt x="2874475" y="2138048"/>
                  <a:pt x="2889250" y="2123273"/>
                </a:cubicBezTo>
                <a:cubicBezTo>
                  <a:pt x="2964169" y="2048354"/>
                  <a:pt x="2845889" y="2168430"/>
                  <a:pt x="2927350" y="2078823"/>
                </a:cubicBezTo>
                <a:cubicBezTo>
                  <a:pt x="2941445" y="2063318"/>
                  <a:pt x="2956983" y="2049190"/>
                  <a:pt x="2971800" y="2034373"/>
                </a:cubicBezTo>
                <a:lnTo>
                  <a:pt x="2990850" y="2015323"/>
                </a:lnTo>
                <a:cubicBezTo>
                  <a:pt x="2997200" y="2008973"/>
                  <a:pt x="3002428" y="2001254"/>
                  <a:pt x="3009900" y="1996273"/>
                </a:cubicBezTo>
                <a:cubicBezTo>
                  <a:pt x="3016250" y="1992040"/>
                  <a:pt x="3023554" y="1988969"/>
                  <a:pt x="3028950" y="1983573"/>
                </a:cubicBezTo>
                <a:cubicBezTo>
                  <a:pt x="3036434" y="1976089"/>
                  <a:pt x="3040516" y="1965657"/>
                  <a:pt x="3048000" y="1958173"/>
                </a:cubicBezTo>
                <a:cubicBezTo>
                  <a:pt x="3135959" y="1870214"/>
                  <a:pt x="3040178" y="1972833"/>
                  <a:pt x="3098800" y="1920073"/>
                </a:cubicBezTo>
                <a:cubicBezTo>
                  <a:pt x="3152034" y="1872163"/>
                  <a:pt x="3130393" y="1892353"/>
                  <a:pt x="3155950" y="1856573"/>
                </a:cubicBezTo>
                <a:cubicBezTo>
                  <a:pt x="3162101" y="1847961"/>
                  <a:pt x="3169860" y="1840424"/>
                  <a:pt x="3175000" y="1831173"/>
                </a:cubicBezTo>
                <a:cubicBezTo>
                  <a:pt x="3180536" y="1821209"/>
                  <a:pt x="3183071" y="1809839"/>
                  <a:pt x="3187700" y="1799423"/>
                </a:cubicBezTo>
                <a:cubicBezTo>
                  <a:pt x="3191545" y="1790773"/>
                  <a:pt x="3195704" y="1782242"/>
                  <a:pt x="3200400" y="1774023"/>
                </a:cubicBezTo>
                <a:cubicBezTo>
                  <a:pt x="3204186" y="1767397"/>
                  <a:pt x="3210165" y="1762018"/>
                  <a:pt x="3213100" y="1754973"/>
                </a:cubicBezTo>
                <a:cubicBezTo>
                  <a:pt x="3220823" y="1736437"/>
                  <a:pt x="3225800" y="1716873"/>
                  <a:pt x="3232150" y="1697823"/>
                </a:cubicBezTo>
                <a:lnTo>
                  <a:pt x="3238500" y="1678773"/>
                </a:lnTo>
                <a:cubicBezTo>
                  <a:pt x="3240617" y="1672423"/>
                  <a:pt x="3243227" y="1666217"/>
                  <a:pt x="3244850" y="1659723"/>
                </a:cubicBezTo>
                <a:lnTo>
                  <a:pt x="3251200" y="1634323"/>
                </a:lnTo>
                <a:cubicBezTo>
                  <a:pt x="3253317" y="1602573"/>
                  <a:pt x="3255199" y="1570807"/>
                  <a:pt x="3257550" y="1539073"/>
                </a:cubicBezTo>
                <a:cubicBezTo>
                  <a:pt x="3259433" y="1513655"/>
                  <a:pt x="3262146" y="1488301"/>
                  <a:pt x="3263900" y="1462873"/>
                </a:cubicBezTo>
                <a:cubicBezTo>
                  <a:pt x="3272396" y="1339675"/>
                  <a:pt x="3261112" y="1391475"/>
                  <a:pt x="3276600" y="1329523"/>
                </a:cubicBezTo>
                <a:cubicBezTo>
                  <a:pt x="3274483" y="1272373"/>
                  <a:pt x="3273337" y="1215179"/>
                  <a:pt x="3270250" y="1158073"/>
                </a:cubicBezTo>
                <a:cubicBezTo>
                  <a:pt x="3269102" y="1136832"/>
                  <a:pt x="3267820" y="1115481"/>
                  <a:pt x="3263900" y="1094573"/>
                </a:cubicBezTo>
                <a:cubicBezTo>
                  <a:pt x="3261433" y="1081415"/>
                  <a:pt x="3251200" y="1056473"/>
                  <a:pt x="3251200" y="1056473"/>
                </a:cubicBezTo>
                <a:cubicBezTo>
                  <a:pt x="3249083" y="1035306"/>
                  <a:pt x="3248085" y="1013998"/>
                  <a:pt x="3244850" y="992973"/>
                </a:cubicBezTo>
                <a:cubicBezTo>
                  <a:pt x="3243832" y="986357"/>
                  <a:pt x="3240339" y="980359"/>
                  <a:pt x="3238500" y="973923"/>
                </a:cubicBezTo>
                <a:cubicBezTo>
                  <a:pt x="3236102" y="965532"/>
                  <a:pt x="3233711" y="957109"/>
                  <a:pt x="3232150" y="948523"/>
                </a:cubicBezTo>
                <a:cubicBezTo>
                  <a:pt x="3229473" y="933797"/>
                  <a:pt x="3228735" y="918749"/>
                  <a:pt x="3225800" y="904073"/>
                </a:cubicBezTo>
                <a:cubicBezTo>
                  <a:pt x="3224487" y="897509"/>
                  <a:pt x="3220902" y="891557"/>
                  <a:pt x="3219450" y="885023"/>
                </a:cubicBezTo>
                <a:cubicBezTo>
                  <a:pt x="3216657" y="872454"/>
                  <a:pt x="3215893" y="859492"/>
                  <a:pt x="3213100" y="846923"/>
                </a:cubicBezTo>
                <a:cubicBezTo>
                  <a:pt x="3211648" y="840389"/>
                  <a:pt x="3208589" y="834309"/>
                  <a:pt x="3206750" y="827873"/>
                </a:cubicBezTo>
                <a:cubicBezTo>
                  <a:pt x="3204352" y="819482"/>
                  <a:pt x="3203464" y="810645"/>
                  <a:pt x="3200400" y="802473"/>
                </a:cubicBezTo>
                <a:cubicBezTo>
                  <a:pt x="3197076" y="793610"/>
                  <a:pt x="3191429" y="785774"/>
                  <a:pt x="3187700" y="777073"/>
                </a:cubicBezTo>
                <a:cubicBezTo>
                  <a:pt x="3175915" y="749576"/>
                  <a:pt x="3187796" y="763256"/>
                  <a:pt x="3168650" y="732623"/>
                </a:cubicBezTo>
                <a:cubicBezTo>
                  <a:pt x="3163041" y="723648"/>
                  <a:pt x="3155950" y="715690"/>
                  <a:pt x="3149600" y="707223"/>
                </a:cubicBezTo>
                <a:cubicBezTo>
                  <a:pt x="3147483" y="700873"/>
                  <a:pt x="3145089" y="694609"/>
                  <a:pt x="3143250" y="688173"/>
                </a:cubicBezTo>
                <a:cubicBezTo>
                  <a:pt x="3140852" y="679782"/>
                  <a:pt x="3139660" y="671052"/>
                  <a:pt x="3136900" y="662773"/>
                </a:cubicBezTo>
                <a:cubicBezTo>
                  <a:pt x="3132123" y="648442"/>
                  <a:pt x="3119798" y="619454"/>
                  <a:pt x="3111500" y="605623"/>
                </a:cubicBezTo>
                <a:cubicBezTo>
                  <a:pt x="3097301" y="581958"/>
                  <a:pt x="3079392" y="560457"/>
                  <a:pt x="3067050" y="535773"/>
                </a:cubicBezTo>
                <a:cubicBezTo>
                  <a:pt x="3062817" y="527306"/>
                  <a:pt x="3058079" y="519074"/>
                  <a:pt x="3054350" y="510373"/>
                </a:cubicBezTo>
                <a:cubicBezTo>
                  <a:pt x="3051713" y="504221"/>
                  <a:pt x="3050718" y="497440"/>
                  <a:pt x="3048000" y="491323"/>
                </a:cubicBezTo>
                <a:cubicBezTo>
                  <a:pt x="3033960" y="459734"/>
                  <a:pt x="3027103" y="450144"/>
                  <a:pt x="3009900" y="421473"/>
                </a:cubicBezTo>
                <a:cubicBezTo>
                  <a:pt x="3007783" y="413006"/>
                  <a:pt x="3007453" y="403879"/>
                  <a:pt x="3003550" y="396073"/>
                </a:cubicBezTo>
                <a:cubicBezTo>
                  <a:pt x="2998817" y="386607"/>
                  <a:pt x="2989945" y="379748"/>
                  <a:pt x="2984500" y="370673"/>
                </a:cubicBezTo>
                <a:cubicBezTo>
                  <a:pt x="2977195" y="358497"/>
                  <a:pt x="2971217" y="345548"/>
                  <a:pt x="2965450" y="332573"/>
                </a:cubicBezTo>
                <a:cubicBezTo>
                  <a:pt x="2962732" y="326456"/>
                  <a:pt x="2961737" y="319675"/>
                  <a:pt x="2959100" y="313523"/>
                </a:cubicBezTo>
                <a:cubicBezTo>
                  <a:pt x="2950830" y="294226"/>
                  <a:pt x="2938298" y="273889"/>
                  <a:pt x="2927350" y="256373"/>
                </a:cubicBezTo>
                <a:cubicBezTo>
                  <a:pt x="2923305" y="249901"/>
                  <a:pt x="2918695" y="243795"/>
                  <a:pt x="2914650" y="237323"/>
                </a:cubicBezTo>
                <a:cubicBezTo>
                  <a:pt x="2908109" y="226857"/>
                  <a:pt x="2902274" y="215955"/>
                  <a:pt x="2895600" y="205573"/>
                </a:cubicBezTo>
                <a:cubicBezTo>
                  <a:pt x="2883219" y="186314"/>
                  <a:pt x="2873689" y="164612"/>
                  <a:pt x="2857500" y="148423"/>
                </a:cubicBezTo>
                <a:cubicBezTo>
                  <a:pt x="2851150" y="142073"/>
                  <a:pt x="2844199" y="136272"/>
                  <a:pt x="2838450" y="129373"/>
                </a:cubicBezTo>
                <a:cubicBezTo>
                  <a:pt x="2833564" y="123510"/>
                  <a:pt x="2830717" y="116117"/>
                  <a:pt x="2825750" y="110323"/>
                </a:cubicBezTo>
                <a:cubicBezTo>
                  <a:pt x="2808106" y="89738"/>
                  <a:pt x="2796459" y="81237"/>
                  <a:pt x="2774950" y="65873"/>
                </a:cubicBezTo>
                <a:cubicBezTo>
                  <a:pt x="2768740" y="61437"/>
                  <a:pt x="2762874" y="56273"/>
                  <a:pt x="2755900" y="53173"/>
                </a:cubicBezTo>
                <a:cubicBezTo>
                  <a:pt x="2743667" y="47736"/>
                  <a:pt x="2730500" y="44706"/>
                  <a:pt x="2717800" y="40473"/>
                </a:cubicBezTo>
                <a:cubicBezTo>
                  <a:pt x="2672125" y="25248"/>
                  <a:pt x="2729164" y="43720"/>
                  <a:pt x="2673350" y="27773"/>
                </a:cubicBezTo>
                <a:cubicBezTo>
                  <a:pt x="2666914" y="25934"/>
                  <a:pt x="2660736" y="23262"/>
                  <a:pt x="2654300" y="21423"/>
                </a:cubicBezTo>
                <a:cubicBezTo>
                  <a:pt x="2623925" y="12745"/>
                  <a:pt x="2578477" y="4951"/>
                  <a:pt x="2552700" y="2373"/>
                </a:cubicBezTo>
                <a:cubicBezTo>
                  <a:pt x="2487094" y="-4188"/>
                  <a:pt x="2526242" y="4490"/>
                  <a:pt x="2501900" y="8723"/>
                </a:cubicBezTo>
                <a:close/>
              </a:path>
            </a:pathLst>
          </a:custGeom>
          <a:noFill/>
          <a:ln w="28575">
            <a:solidFill>
              <a:srgbClr val="9A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89F75029-976D-41A0-A610-07501ED70985}"/>
              </a:ext>
            </a:extLst>
          </p:cNvPr>
          <p:cNvSpPr/>
          <p:nvPr/>
        </p:nvSpPr>
        <p:spPr>
          <a:xfrm>
            <a:off x="4408935" y="2088168"/>
            <a:ext cx="898671" cy="49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E71064FB-08BF-4C3B-AA32-5B44402EDA3B}"/>
              </a:ext>
            </a:extLst>
          </p:cNvPr>
          <p:cNvSpPr/>
          <p:nvPr/>
        </p:nvSpPr>
        <p:spPr>
          <a:xfrm>
            <a:off x="1308093" y="1676400"/>
            <a:ext cx="3625857" cy="2457450"/>
          </a:xfrm>
          <a:custGeom>
            <a:avLst/>
            <a:gdLst>
              <a:gd name="connsiteX0" fmla="*/ 2120907 w 3625857"/>
              <a:gd name="connsiteY0" fmla="*/ 6350 h 2457450"/>
              <a:gd name="connsiteX1" fmla="*/ 2076457 w 3625857"/>
              <a:gd name="connsiteY1" fmla="*/ 12700 h 2457450"/>
              <a:gd name="connsiteX2" fmla="*/ 1847857 w 3625857"/>
              <a:gd name="connsiteY2" fmla="*/ 0 h 2457450"/>
              <a:gd name="connsiteX3" fmla="*/ 1695457 w 3625857"/>
              <a:gd name="connsiteY3" fmla="*/ 6350 h 2457450"/>
              <a:gd name="connsiteX4" fmla="*/ 1568457 w 3625857"/>
              <a:gd name="connsiteY4" fmla="*/ 19050 h 2457450"/>
              <a:gd name="connsiteX5" fmla="*/ 1511307 w 3625857"/>
              <a:gd name="connsiteY5" fmla="*/ 31750 h 2457450"/>
              <a:gd name="connsiteX6" fmla="*/ 1479557 w 3625857"/>
              <a:gd name="connsiteY6" fmla="*/ 38100 h 2457450"/>
              <a:gd name="connsiteX7" fmla="*/ 1428757 w 3625857"/>
              <a:gd name="connsiteY7" fmla="*/ 50800 h 2457450"/>
              <a:gd name="connsiteX8" fmla="*/ 1377957 w 3625857"/>
              <a:gd name="connsiteY8" fmla="*/ 82550 h 2457450"/>
              <a:gd name="connsiteX9" fmla="*/ 1333507 w 3625857"/>
              <a:gd name="connsiteY9" fmla="*/ 114300 h 2457450"/>
              <a:gd name="connsiteX10" fmla="*/ 1320807 w 3625857"/>
              <a:gd name="connsiteY10" fmla="*/ 133350 h 2457450"/>
              <a:gd name="connsiteX11" fmla="*/ 1301757 w 3625857"/>
              <a:gd name="connsiteY11" fmla="*/ 146050 h 2457450"/>
              <a:gd name="connsiteX12" fmla="*/ 1263657 w 3625857"/>
              <a:gd name="connsiteY12" fmla="*/ 209550 h 2457450"/>
              <a:gd name="connsiteX13" fmla="*/ 1238257 w 3625857"/>
              <a:gd name="connsiteY13" fmla="*/ 247650 h 2457450"/>
              <a:gd name="connsiteX14" fmla="*/ 1225557 w 3625857"/>
              <a:gd name="connsiteY14" fmla="*/ 273050 h 2457450"/>
              <a:gd name="connsiteX15" fmla="*/ 1212857 w 3625857"/>
              <a:gd name="connsiteY15" fmla="*/ 292100 h 2457450"/>
              <a:gd name="connsiteX16" fmla="*/ 1206507 w 3625857"/>
              <a:gd name="connsiteY16" fmla="*/ 311150 h 2457450"/>
              <a:gd name="connsiteX17" fmla="*/ 1187457 w 3625857"/>
              <a:gd name="connsiteY17" fmla="*/ 323850 h 2457450"/>
              <a:gd name="connsiteX18" fmla="*/ 1181107 w 3625857"/>
              <a:gd name="connsiteY18" fmla="*/ 342900 h 2457450"/>
              <a:gd name="connsiteX19" fmla="*/ 1143007 w 3625857"/>
              <a:gd name="connsiteY19" fmla="*/ 387350 h 2457450"/>
              <a:gd name="connsiteX20" fmla="*/ 1104907 w 3625857"/>
              <a:gd name="connsiteY20" fmla="*/ 457200 h 2457450"/>
              <a:gd name="connsiteX21" fmla="*/ 1085857 w 3625857"/>
              <a:gd name="connsiteY21" fmla="*/ 482600 h 2457450"/>
              <a:gd name="connsiteX22" fmla="*/ 1066807 w 3625857"/>
              <a:gd name="connsiteY22" fmla="*/ 533400 h 2457450"/>
              <a:gd name="connsiteX23" fmla="*/ 1054107 w 3625857"/>
              <a:gd name="connsiteY23" fmla="*/ 552450 h 2457450"/>
              <a:gd name="connsiteX24" fmla="*/ 1035057 w 3625857"/>
              <a:gd name="connsiteY24" fmla="*/ 596900 h 2457450"/>
              <a:gd name="connsiteX25" fmla="*/ 1009657 w 3625857"/>
              <a:gd name="connsiteY25" fmla="*/ 635000 h 2457450"/>
              <a:gd name="connsiteX26" fmla="*/ 996957 w 3625857"/>
              <a:gd name="connsiteY26" fmla="*/ 673100 h 2457450"/>
              <a:gd name="connsiteX27" fmla="*/ 990607 w 3625857"/>
              <a:gd name="connsiteY27" fmla="*/ 692150 h 2457450"/>
              <a:gd name="connsiteX28" fmla="*/ 965207 w 3625857"/>
              <a:gd name="connsiteY28" fmla="*/ 730250 h 2457450"/>
              <a:gd name="connsiteX29" fmla="*/ 952507 w 3625857"/>
              <a:gd name="connsiteY29" fmla="*/ 749300 h 2457450"/>
              <a:gd name="connsiteX30" fmla="*/ 939807 w 3625857"/>
              <a:gd name="connsiteY30" fmla="*/ 768350 h 2457450"/>
              <a:gd name="connsiteX31" fmla="*/ 901707 w 3625857"/>
              <a:gd name="connsiteY31" fmla="*/ 806450 h 2457450"/>
              <a:gd name="connsiteX32" fmla="*/ 882657 w 3625857"/>
              <a:gd name="connsiteY32" fmla="*/ 825500 h 2457450"/>
              <a:gd name="connsiteX33" fmla="*/ 844557 w 3625857"/>
              <a:gd name="connsiteY33" fmla="*/ 882650 h 2457450"/>
              <a:gd name="connsiteX34" fmla="*/ 831857 w 3625857"/>
              <a:gd name="connsiteY34" fmla="*/ 901700 h 2457450"/>
              <a:gd name="connsiteX35" fmla="*/ 819157 w 3625857"/>
              <a:gd name="connsiteY35" fmla="*/ 920750 h 2457450"/>
              <a:gd name="connsiteX36" fmla="*/ 806457 w 3625857"/>
              <a:gd name="connsiteY36" fmla="*/ 946150 h 2457450"/>
              <a:gd name="connsiteX37" fmla="*/ 793757 w 3625857"/>
              <a:gd name="connsiteY37" fmla="*/ 965200 h 2457450"/>
              <a:gd name="connsiteX38" fmla="*/ 781057 w 3625857"/>
              <a:gd name="connsiteY38" fmla="*/ 1003300 h 2457450"/>
              <a:gd name="connsiteX39" fmla="*/ 768357 w 3625857"/>
              <a:gd name="connsiteY39" fmla="*/ 1022350 h 2457450"/>
              <a:gd name="connsiteX40" fmla="*/ 762007 w 3625857"/>
              <a:gd name="connsiteY40" fmla="*/ 1041400 h 2457450"/>
              <a:gd name="connsiteX41" fmla="*/ 749307 w 3625857"/>
              <a:gd name="connsiteY41" fmla="*/ 1092200 h 2457450"/>
              <a:gd name="connsiteX42" fmla="*/ 736607 w 3625857"/>
              <a:gd name="connsiteY42" fmla="*/ 1162050 h 2457450"/>
              <a:gd name="connsiteX43" fmla="*/ 730257 w 3625857"/>
              <a:gd name="connsiteY43" fmla="*/ 1187450 h 2457450"/>
              <a:gd name="connsiteX44" fmla="*/ 717557 w 3625857"/>
              <a:gd name="connsiteY44" fmla="*/ 1238250 h 2457450"/>
              <a:gd name="connsiteX45" fmla="*/ 704857 w 3625857"/>
              <a:gd name="connsiteY45" fmla="*/ 1257300 h 2457450"/>
              <a:gd name="connsiteX46" fmla="*/ 692157 w 3625857"/>
              <a:gd name="connsiteY46" fmla="*/ 1295400 h 2457450"/>
              <a:gd name="connsiteX47" fmla="*/ 666757 w 3625857"/>
              <a:gd name="connsiteY47" fmla="*/ 1333500 h 2457450"/>
              <a:gd name="connsiteX48" fmla="*/ 654057 w 3625857"/>
              <a:gd name="connsiteY48" fmla="*/ 1352550 h 2457450"/>
              <a:gd name="connsiteX49" fmla="*/ 628657 w 3625857"/>
              <a:gd name="connsiteY49" fmla="*/ 1390650 h 2457450"/>
              <a:gd name="connsiteX50" fmla="*/ 615957 w 3625857"/>
              <a:gd name="connsiteY50" fmla="*/ 1428750 h 2457450"/>
              <a:gd name="connsiteX51" fmla="*/ 609607 w 3625857"/>
              <a:gd name="connsiteY51" fmla="*/ 1447800 h 2457450"/>
              <a:gd name="connsiteX52" fmla="*/ 577857 w 3625857"/>
              <a:gd name="connsiteY52" fmla="*/ 1485900 h 2457450"/>
              <a:gd name="connsiteX53" fmla="*/ 539757 w 3625857"/>
              <a:gd name="connsiteY53" fmla="*/ 1511300 h 2457450"/>
              <a:gd name="connsiteX54" fmla="*/ 527057 w 3625857"/>
              <a:gd name="connsiteY54" fmla="*/ 1530350 h 2457450"/>
              <a:gd name="connsiteX55" fmla="*/ 508007 w 3625857"/>
              <a:gd name="connsiteY55" fmla="*/ 1536700 h 2457450"/>
              <a:gd name="connsiteX56" fmla="*/ 469907 w 3625857"/>
              <a:gd name="connsiteY56" fmla="*/ 1562100 h 2457450"/>
              <a:gd name="connsiteX57" fmla="*/ 450857 w 3625857"/>
              <a:gd name="connsiteY57" fmla="*/ 1568450 h 2457450"/>
              <a:gd name="connsiteX58" fmla="*/ 412757 w 3625857"/>
              <a:gd name="connsiteY58" fmla="*/ 1593850 h 2457450"/>
              <a:gd name="connsiteX59" fmla="*/ 393707 w 3625857"/>
              <a:gd name="connsiteY59" fmla="*/ 1600200 h 2457450"/>
              <a:gd name="connsiteX60" fmla="*/ 374657 w 3625857"/>
              <a:gd name="connsiteY60" fmla="*/ 1612900 h 2457450"/>
              <a:gd name="connsiteX61" fmla="*/ 336557 w 3625857"/>
              <a:gd name="connsiteY61" fmla="*/ 1625600 h 2457450"/>
              <a:gd name="connsiteX62" fmla="*/ 317507 w 3625857"/>
              <a:gd name="connsiteY62" fmla="*/ 1638300 h 2457450"/>
              <a:gd name="connsiteX63" fmla="*/ 279407 w 3625857"/>
              <a:gd name="connsiteY63" fmla="*/ 1651000 h 2457450"/>
              <a:gd name="connsiteX64" fmla="*/ 241307 w 3625857"/>
              <a:gd name="connsiteY64" fmla="*/ 1670050 h 2457450"/>
              <a:gd name="connsiteX65" fmla="*/ 222257 w 3625857"/>
              <a:gd name="connsiteY65" fmla="*/ 1676400 h 2457450"/>
              <a:gd name="connsiteX66" fmla="*/ 177807 w 3625857"/>
              <a:gd name="connsiteY66" fmla="*/ 1695450 h 2457450"/>
              <a:gd name="connsiteX67" fmla="*/ 158757 w 3625857"/>
              <a:gd name="connsiteY67" fmla="*/ 1708150 h 2457450"/>
              <a:gd name="connsiteX68" fmla="*/ 139707 w 3625857"/>
              <a:gd name="connsiteY68" fmla="*/ 1714500 h 2457450"/>
              <a:gd name="connsiteX69" fmla="*/ 101607 w 3625857"/>
              <a:gd name="connsiteY69" fmla="*/ 1739900 h 2457450"/>
              <a:gd name="connsiteX70" fmla="*/ 82557 w 3625857"/>
              <a:gd name="connsiteY70" fmla="*/ 1752600 h 2457450"/>
              <a:gd name="connsiteX71" fmla="*/ 63507 w 3625857"/>
              <a:gd name="connsiteY71" fmla="*/ 1765300 h 2457450"/>
              <a:gd name="connsiteX72" fmla="*/ 38107 w 3625857"/>
              <a:gd name="connsiteY72" fmla="*/ 1809750 h 2457450"/>
              <a:gd name="connsiteX73" fmla="*/ 25407 w 3625857"/>
              <a:gd name="connsiteY73" fmla="*/ 1854200 h 2457450"/>
              <a:gd name="connsiteX74" fmla="*/ 6357 w 3625857"/>
              <a:gd name="connsiteY74" fmla="*/ 1917700 h 2457450"/>
              <a:gd name="connsiteX75" fmla="*/ 7 w 3625857"/>
              <a:gd name="connsiteY75" fmla="*/ 1993900 h 2457450"/>
              <a:gd name="connsiteX76" fmla="*/ 12707 w 3625857"/>
              <a:gd name="connsiteY76" fmla="*/ 2127250 h 2457450"/>
              <a:gd name="connsiteX77" fmla="*/ 38107 w 3625857"/>
              <a:gd name="connsiteY77" fmla="*/ 2171700 h 2457450"/>
              <a:gd name="connsiteX78" fmla="*/ 76207 w 3625857"/>
              <a:gd name="connsiteY78" fmla="*/ 2235200 h 2457450"/>
              <a:gd name="connsiteX79" fmla="*/ 95257 w 3625857"/>
              <a:gd name="connsiteY79" fmla="*/ 2254250 h 2457450"/>
              <a:gd name="connsiteX80" fmla="*/ 120657 w 3625857"/>
              <a:gd name="connsiteY80" fmla="*/ 2273300 h 2457450"/>
              <a:gd name="connsiteX81" fmla="*/ 146057 w 3625857"/>
              <a:gd name="connsiteY81" fmla="*/ 2305050 h 2457450"/>
              <a:gd name="connsiteX82" fmla="*/ 209557 w 3625857"/>
              <a:gd name="connsiteY82" fmla="*/ 2336800 h 2457450"/>
              <a:gd name="connsiteX83" fmla="*/ 234957 w 3625857"/>
              <a:gd name="connsiteY83" fmla="*/ 2355850 h 2457450"/>
              <a:gd name="connsiteX84" fmla="*/ 317507 w 3625857"/>
              <a:gd name="connsiteY84" fmla="*/ 2374900 h 2457450"/>
              <a:gd name="connsiteX85" fmla="*/ 361957 w 3625857"/>
              <a:gd name="connsiteY85" fmla="*/ 2387600 h 2457450"/>
              <a:gd name="connsiteX86" fmla="*/ 393707 w 3625857"/>
              <a:gd name="connsiteY86" fmla="*/ 2393950 h 2457450"/>
              <a:gd name="connsiteX87" fmla="*/ 425457 w 3625857"/>
              <a:gd name="connsiteY87" fmla="*/ 2406650 h 2457450"/>
              <a:gd name="connsiteX88" fmla="*/ 539757 w 3625857"/>
              <a:gd name="connsiteY88" fmla="*/ 2419350 h 2457450"/>
              <a:gd name="connsiteX89" fmla="*/ 736607 w 3625857"/>
              <a:gd name="connsiteY89" fmla="*/ 2432050 h 2457450"/>
              <a:gd name="connsiteX90" fmla="*/ 806457 w 3625857"/>
              <a:gd name="connsiteY90" fmla="*/ 2438400 h 2457450"/>
              <a:gd name="connsiteX91" fmla="*/ 914407 w 3625857"/>
              <a:gd name="connsiteY91" fmla="*/ 2457450 h 2457450"/>
              <a:gd name="connsiteX92" fmla="*/ 1682757 w 3625857"/>
              <a:gd name="connsiteY92" fmla="*/ 2451100 h 2457450"/>
              <a:gd name="connsiteX93" fmla="*/ 2203457 w 3625857"/>
              <a:gd name="connsiteY93" fmla="*/ 2451100 h 2457450"/>
              <a:gd name="connsiteX94" fmla="*/ 2647957 w 3625857"/>
              <a:gd name="connsiteY94" fmla="*/ 2444750 h 2457450"/>
              <a:gd name="connsiteX95" fmla="*/ 2730507 w 3625857"/>
              <a:gd name="connsiteY95" fmla="*/ 2438400 h 2457450"/>
              <a:gd name="connsiteX96" fmla="*/ 2914657 w 3625857"/>
              <a:gd name="connsiteY96" fmla="*/ 2432050 h 2457450"/>
              <a:gd name="connsiteX97" fmla="*/ 3048007 w 3625857"/>
              <a:gd name="connsiteY97" fmla="*/ 2419350 h 2457450"/>
              <a:gd name="connsiteX98" fmla="*/ 3117857 w 3625857"/>
              <a:gd name="connsiteY98" fmla="*/ 2406650 h 2457450"/>
              <a:gd name="connsiteX99" fmla="*/ 3238507 w 3625857"/>
              <a:gd name="connsiteY99" fmla="*/ 2400300 h 2457450"/>
              <a:gd name="connsiteX100" fmla="*/ 3295657 w 3625857"/>
              <a:gd name="connsiteY100" fmla="*/ 2387600 h 2457450"/>
              <a:gd name="connsiteX101" fmla="*/ 3327407 w 3625857"/>
              <a:gd name="connsiteY101" fmla="*/ 2381250 h 2457450"/>
              <a:gd name="connsiteX102" fmla="*/ 3365507 w 3625857"/>
              <a:gd name="connsiteY102" fmla="*/ 2368550 h 2457450"/>
              <a:gd name="connsiteX103" fmla="*/ 3403607 w 3625857"/>
              <a:gd name="connsiteY103" fmla="*/ 2355850 h 2457450"/>
              <a:gd name="connsiteX104" fmla="*/ 3441707 w 3625857"/>
              <a:gd name="connsiteY104" fmla="*/ 2343150 h 2457450"/>
              <a:gd name="connsiteX105" fmla="*/ 3460757 w 3625857"/>
              <a:gd name="connsiteY105" fmla="*/ 2336800 h 2457450"/>
              <a:gd name="connsiteX106" fmla="*/ 3505207 w 3625857"/>
              <a:gd name="connsiteY106" fmla="*/ 2305050 h 2457450"/>
              <a:gd name="connsiteX107" fmla="*/ 3543307 w 3625857"/>
              <a:gd name="connsiteY107" fmla="*/ 2266950 h 2457450"/>
              <a:gd name="connsiteX108" fmla="*/ 3562357 w 3625857"/>
              <a:gd name="connsiteY108" fmla="*/ 2235200 h 2457450"/>
              <a:gd name="connsiteX109" fmla="*/ 3575057 w 3625857"/>
              <a:gd name="connsiteY109" fmla="*/ 2216150 h 2457450"/>
              <a:gd name="connsiteX110" fmla="*/ 3606807 w 3625857"/>
              <a:gd name="connsiteY110" fmla="*/ 2159000 h 2457450"/>
              <a:gd name="connsiteX111" fmla="*/ 3619507 w 3625857"/>
              <a:gd name="connsiteY111" fmla="*/ 2114550 h 2457450"/>
              <a:gd name="connsiteX112" fmla="*/ 3625857 w 3625857"/>
              <a:gd name="connsiteY112" fmla="*/ 2095500 h 2457450"/>
              <a:gd name="connsiteX113" fmla="*/ 3619507 w 3625857"/>
              <a:gd name="connsiteY113" fmla="*/ 1962150 h 2457450"/>
              <a:gd name="connsiteX114" fmla="*/ 3606807 w 3625857"/>
              <a:gd name="connsiteY114" fmla="*/ 1911350 h 2457450"/>
              <a:gd name="connsiteX115" fmla="*/ 3600457 w 3625857"/>
              <a:gd name="connsiteY115" fmla="*/ 1879600 h 2457450"/>
              <a:gd name="connsiteX116" fmla="*/ 3587757 w 3625857"/>
              <a:gd name="connsiteY116" fmla="*/ 1816100 h 2457450"/>
              <a:gd name="connsiteX117" fmla="*/ 3575057 w 3625857"/>
              <a:gd name="connsiteY117" fmla="*/ 1790700 h 2457450"/>
              <a:gd name="connsiteX118" fmla="*/ 3568707 w 3625857"/>
              <a:gd name="connsiteY118" fmla="*/ 1765300 h 2457450"/>
              <a:gd name="connsiteX119" fmla="*/ 3562357 w 3625857"/>
              <a:gd name="connsiteY119" fmla="*/ 1746250 h 2457450"/>
              <a:gd name="connsiteX120" fmla="*/ 3556007 w 3625857"/>
              <a:gd name="connsiteY120" fmla="*/ 1720850 h 2457450"/>
              <a:gd name="connsiteX121" fmla="*/ 3543307 w 3625857"/>
              <a:gd name="connsiteY121" fmla="*/ 1689100 h 2457450"/>
              <a:gd name="connsiteX122" fmla="*/ 3530607 w 3625857"/>
              <a:gd name="connsiteY122" fmla="*/ 1651000 h 2457450"/>
              <a:gd name="connsiteX123" fmla="*/ 3511557 w 3625857"/>
              <a:gd name="connsiteY123" fmla="*/ 1612900 h 2457450"/>
              <a:gd name="connsiteX124" fmla="*/ 3505207 w 3625857"/>
              <a:gd name="connsiteY124" fmla="*/ 1593850 h 2457450"/>
              <a:gd name="connsiteX125" fmla="*/ 3492507 w 3625857"/>
              <a:gd name="connsiteY125" fmla="*/ 1568450 h 2457450"/>
              <a:gd name="connsiteX126" fmla="*/ 3473457 w 3625857"/>
              <a:gd name="connsiteY126" fmla="*/ 1511300 h 2457450"/>
              <a:gd name="connsiteX127" fmla="*/ 3467107 w 3625857"/>
              <a:gd name="connsiteY127" fmla="*/ 1492250 h 2457450"/>
              <a:gd name="connsiteX128" fmla="*/ 3454407 w 3625857"/>
              <a:gd name="connsiteY128" fmla="*/ 1460500 h 2457450"/>
              <a:gd name="connsiteX129" fmla="*/ 3441707 w 3625857"/>
              <a:gd name="connsiteY129" fmla="*/ 1441450 h 2457450"/>
              <a:gd name="connsiteX130" fmla="*/ 3416307 w 3625857"/>
              <a:gd name="connsiteY130" fmla="*/ 1397000 h 2457450"/>
              <a:gd name="connsiteX131" fmla="*/ 3409957 w 3625857"/>
              <a:gd name="connsiteY131" fmla="*/ 1371600 h 2457450"/>
              <a:gd name="connsiteX132" fmla="*/ 3359157 w 3625857"/>
              <a:gd name="connsiteY132" fmla="*/ 1308100 h 2457450"/>
              <a:gd name="connsiteX133" fmla="*/ 3270257 w 3625857"/>
              <a:gd name="connsiteY133" fmla="*/ 1206500 h 2457450"/>
              <a:gd name="connsiteX134" fmla="*/ 3194057 w 3625857"/>
              <a:gd name="connsiteY134" fmla="*/ 1162050 h 2457450"/>
              <a:gd name="connsiteX135" fmla="*/ 3175007 w 3625857"/>
              <a:gd name="connsiteY135" fmla="*/ 1143000 h 2457450"/>
              <a:gd name="connsiteX136" fmla="*/ 3098807 w 3625857"/>
              <a:gd name="connsiteY136" fmla="*/ 1085850 h 2457450"/>
              <a:gd name="connsiteX137" fmla="*/ 3060707 w 3625857"/>
              <a:gd name="connsiteY137" fmla="*/ 1047750 h 2457450"/>
              <a:gd name="connsiteX138" fmla="*/ 3041657 w 3625857"/>
              <a:gd name="connsiteY138" fmla="*/ 1028700 h 2457450"/>
              <a:gd name="connsiteX139" fmla="*/ 3003557 w 3625857"/>
              <a:gd name="connsiteY139" fmla="*/ 1003300 h 2457450"/>
              <a:gd name="connsiteX140" fmla="*/ 2965457 w 3625857"/>
              <a:gd name="connsiteY140" fmla="*/ 965200 h 2457450"/>
              <a:gd name="connsiteX141" fmla="*/ 2927357 w 3625857"/>
              <a:gd name="connsiteY141" fmla="*/ 939800 h 2457450"/>
              <a:gd name="connsiteX142" fmla="*/ 2908307 w 3625857"/>
              <a:gd name="connsiteY142" fmla="*/ 914400 h 2457450"/>
              <a:gd name="connsiteX143" fmla="*/ 2863857 w 3625857"/>
              <a:gd name="connsiteY143" fmla="*/ 869950 h 2457450"/>
              <a:gd name="connsiteX144" fmla="*/ 2844807 w 3625857"/>
              <a:gd name="connsiteY144" fmla="*/ 850900 h 2457450"/>
              <a:gd name="connsiteX145" fmla="*/ 2787657 w 3625857"/>
              <a:gd name="connsiteY145" fmla="*/ 781050 h 2457450"/>
              <a:gd name="connsiteX146" fmla="*/ 2762257 w 3625857"/>
              <a:gd name="connsiteY146" fmla="*/ 755650 h 2457450"/>
              <a:gd name="connsiteX147" fmla="*/ 2749557 w 3625857"/>
              <a:gd name="connsiteY147" fmla="*/ 736600 h 2457450"/>
              <a:gd name="connsiteX148" fmla="*/ 2686057 w 3625857"/>
              <a:gd name="connsiteY148" fmla="*/ 673100 h 2457450"/>
              <a:gd name="connsiteX149" fmla="*/ 2667007 w 3625857"/>
              <a:gd name="connsiteY149" fmla="*/ 654050 h 2457450"/>
              <a:gd name="connsiteX150" fmla="*/ 2628907 w 3625857"/>
              <a:gd name="connsiteY150" fmla="*/ 609600 h 2457450"/>
              <a:gd name="connsiteX151" fmla="*/ 2609857 w 3625857"/>
              <a:gd name="connsiteY151" fmla="*/ 584200 h 2457450"/>
              <a:gd name="connsiteX152" fmla="*/ 2571757 w 3625857"/>
              <a:gd name="connsiteY152" fmla="*/ 546100 h 2457450"/>
              <a:gd name="connsiteX153" fmla="*/ 2552707 w 3625857"/>
              <a:gd name="connsiteY153" fmla="*/ 527050 h 2457450"/>
              <a:gd name="connsiteX154" fmla="*/ 2540007 w 3625857"/>
              <a:gd name="connsiteY154" fmla="*/ 508000 h 2457450"/>
              <a:gd name="connsiteX155" fmla="*/ 2501907 w 3625857"/>
              <a:gd name="connsiteY155" fmla="*/ 469900 h 2457450"/>
              <a:gd name="connsiteX156" fmla="*/ 2489207 w 3625857"/>
              <a:gd name="connsiteY156" fmla="*/ 450850 h 2457450"/>
              <a:gd name="connsiteX157" fmla="*/ 2451107 w 3625857"/>
              <a:gd name="connsiteY157" fmla="*/ 412750 h 2457450"/>
              <a:gd name="connsiteX158" fmla="*/ 2425707 w 3625857"/>
              <a:gd name="connsiteY158" fmla="*/ 374650 h 2457450"/>
              <a:gd name="connsiteX159" fmla="*/ 2413007 w 3625857"/>
              <a:gd name="connsiteY159" fmla="*/ 355600 h 2457450"/>
              <a:gd name="connsiteX160" fmla="*/ 2400307 w 3625857"/>
              <a:gd name="connsiteY160" fmla="*/ 330200 h 2457450"/>
              <a:gd name="connsiteX161" fmla="*/ 2387607 w 3625857"/>
              <a:gd name="connsiteY161" fmla="*/ 311150 h 2457450"/>
              <a:gd name="connsiteX162" fmla="*/ 2381257 w 3625857"/>
              <a:gd name="connsiteY162" fmla="*/ 292100 h 2457450"/>
              <a:gd name="connsiteX163" fmla="*/ 2349507 w 3625857"/>
              <a:gd name="connsiteY163" fmla="*/ 247650 h 2457450"/>
              <a:gd name="connsiteX164" fmla="*/ 2324107 w 3625857"/>
              <a:gd name="connsiteY164" fmla="*/ 209550 h 2457450"/>
              <a:gd name="connsiteX165" fmla="*/ 2298707 w 3625857"/>
              <a:gd name="connsiteY165" fmla="*/ 184150 h 2457450"/>
              <a:gd name="connsiteX166" fmla="*/ 2273307 w 3625857"/>
              <a:gd name="connsiteY166" fmla="*/ 146050 h 2457450"/>
              <a:gd name="connsiteX167" fmla="*/ 2260607 w 3625857"/>
              <a:gd name="connsiteY167" fmla="*/ 127000 h 2457450"/>
              <a:gd name="connsiteX168" fmla="*/ 2241557 w 3625857"/>
              <a:gd name="connsiteY168" fmla="*/ 107950 h 2457450"/>
              <a:gd name="connsiteX169" fmla="*/ 2209807 w 3625857"/>
              <a:gd name="connsiteY169" fmla="*/ 76200 h 2457450"/>
              <a:gd name="connsiteX170" fmla="*/ 2165357 w 3625857"/>
              <a:gd name="connsiteY170" fmla="*/ 31750 h 2457450"/>
              <a:gd name="connsiteX171" fmla="*/ 2120907 w 3625857"/>
              <a:gd name="connsiteY171" fmla="*/ 63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3625857" h="2457450">
                <a:moveTo>
                  <a:pt x="2120907" y="6350"/>
                </a:moveTo>
                <a:cubicBezTo>
                  <a:pt x="2106090" y="8467"/>
                  <a:pt x="2091424" y="12700"/>
                  <a:pt x="2076457" y="12700"/>
                </a:cubicBezTo>
                <a:cubicBezTo>
                  <a:pt x="1913763" y="12700"/>
                  <a:pt x="1940385" y="15421"/>
                  <a:pt x="1847857" y="0"/>
                </a:cubicBezTo>
                <a:lnTo>
                  <a:pt x="1695457" y="6350"/>
                </a:lnTo>
                <a:cubicBezTo>
                  <a:pt x="1655154" y="8589"/>
                  <a:pt x="1609128" y="13240"/>
                  <a:pt x="1568457" y="19050"/>
                </a:cubicBezTo>
                <a:cubicBezTo>
                  <a:pt x="1486914" y="30699"/>
                  <a:pt x="1561724" y="19146"/>
                  <a:pt x="1511307" y="31750"/>
                </a:cubicBezTo>
                <a:cubicBezTo>
                  <a:pt x="1500836" y="34368"/>
                  <a:pt x="1490074" y="35673"/>
                  <a:pt x="1479557" y="38100"/>
                </a:cubicBezTo>
                <a:cubicBezTo>
                  <a:pt x="1462550" y="42025"/>
                  <a:pt x="1428757" y="50800"/>
                  <a:pt x="1428757" y="50800"/>
                </a:cubicBezTo>
                <a:cubicBezTo>
                  <a:pt x="1411824" y="61383"/>
                  <a:pt x="1393932" y="70569"/>
                  <a:pt x="1377957" y="82550"/>
                </a:cubicBezTo>
                <a:cubicBezTo>
                  <a:pt x="1346452" y="106179"/>
                  <a:pt x="1361363" y="95729"/>
                  <a:pt x="1333507" y="114300"/>
                </a:cubicBezTo>
                <a:cubicBezTo>
                  <a:pt x="1329274" y="120650"/>
                  <a:pt x="1326203" y="127954"/>
                  <a:pt x="1320807" y="133350"/>
                </a:cubicBezTo>
                <a:cubicBezTo>
                  <a:pt x="1315411" y="138746"/>
                  <a:pt x="1306783" y="140307"/>
                  <a:pt x="1301757" y="146050"/>
                </a:cubicBezTo>
                <a:cubicBezTo>
                  <a:pt x="1271969" y="180094"/>
                  <a:pt x="1282648" y="177898"/>
                  <a:pt x="1263657" y="209550"/>
                </a:cubicBezTo>
                <a:cubicBezTo>
                  <a:pt x="1255804" y="222638"/>
                  <a:pt x="1245083" y="233998"/>
                  <a:pt x="1238257" y="247650"/>
                </a:cubicBezTo>
                <a:cubicBezTo>
                  <a:pt x="1234024" y="256117"/>
                  <a:pt x="1230253" y="264831"/>
                  <a:pt x="1225557" y="273050"/>
                </a:cubicBezTo>
                <a:cubicBezTo>
                  <a:pt x="1221771" y="279676"/>
                  <a:pt x="1216270" y="285274"/>
                  <a:pt x="1212857" y="292100"/>
                </a:cubicBezTo>
                <a:cubicBezTo>
                  <a:pt x="1209864" y="298087"/>
                  <a:pt x="1210688" y="305923"/>
                  <a:pt x="1206507" y="311150"/>
                </a:cubicBezTo>
                <a:cubicBezTo>
                  <a:pt x="1201739" y="317109"/>
                  <a:pt x="1193807" y="319617"/>
                  <a:pt x="1187457" y="323850"/>
                </a:cubicBezTo>
                <a:cubicBezTo>
                  <a:pt x="1185340" y="330200"/>
                  <a:pt x="1184428" y="337088"/>
                  <a:pt x="1181107" y="342900"/>
                </a:cubicBezTo>
                <a:cubicBezTo>
                  <a:pt x="1163812" y="373167"/>
                  <a:pt x="1163480" y="362783"/>
                  <a:pt x="1143007" y="387350"/>
                </a:cubicBezTo>
                <a:cubicBezTo>
                  <a:pt x="1113935" y="422237"/>
                  <a:pt x="1148284" y="399364"/>
                  <a:pt x="1104907" y="457200"/>
                </a:cubicBezTo>
                <a:lnTo>
                  <a:pt x="1085857" y="482600"/>
                </a:lnTo>
                <a:cubicBezTo>
                  <a:pt x="1080361" y="499087"/>
                  <a:pt x="1074400" y="518214"/>
                  <a:pt x="1066807" y="533400"/>
                </a:cubicBezTo>
                <a:cubicBezTo>
                  <a:pt x="1063394" y="540226"/>
                  <a:pt x="1057520" y="545624"/>
                  <a:pt x="1054107" y="552450"/>
                </a:cubicBezTo>
                <a:cubicBezTo>
                  <a:pt x="1027830" y="605004"/>
                  <a:pt x="1074698" y="530832"/>
                  <a:pt x="1035057" y="596900"/>
                </a:cubicBezTo>
                <a:cubicBezTo>
                  <a:pt x="1027204" y="609988"/>
                  <a:pt x="1014484" y="620520"/>
                  <a:pt x="1009657" y="635000"/>
                </a:cubicBezTo>
                <a:lnTo>
                  <a:pt x="996957" y="673100"/>
                </a:lnTo>
                <a:cubicBezTo>
                  <a:pt x="994840" y="679450"/>
                  <a:pt x="994320" y="686581"/>
                  <a:pt x="990607" y="692150"/>
                </a:cubicBezTo>
                <a:lnTo>
                  <a:pt x="965207" y="730250"/>
                </a:lnTo>
                <a:lnTo>
                  <a:pt x="952507" y="749300"/>
                </a:lnTo>
                <a:cubicBezTo>
                  <a:pt x="948274" y="755650"/>
                  <a:pt x="945203" y="762954"/>
                  <a:pt x="939807" y="768350"/>
                </a:cubicBezTo>
                <a:lnTo>
                  <a:pt x="901707" y="806450"/>
                </a:lnTo>
                <a:cubicBezTo>
                  <a:pt x="895357" y="812800"/>
                  <a:pt x="887638" y="818028"/>
                  <a:pt x="882657" y="825500"/>
                </a:cubicBezTo>
                <a:lnTo>
                  <a:pt x="844557" y="882650"/>
                </a:lnTo>
                <a:lnTo>
                  <a:pt x="831857" y="901700"/>
                </a:lnTo>
                <a:cubicBezTo>
                  <a:pt x="827624" y="908050"/>
                  <a:pt x="822570" y="913924"/>
                  <a:pt x="819157" y="920750"/>
                </a:cubicBezTo>
                <a:cubicBezTo>
                  <a:pt x="814924" y="929217"/>
                  <a:pt x="811153" y="937931"/>
                  <a:pt x="806457" y="946150"/>
                </a:cubicBezTo>
                <a:cubicBezTo>
                  <a:pt x="802671" y="952776"/>
                  <a:pt x="796857" y="958226"/>
                  <a:pt x="793757" y="965200"/>
                </a:cubicBezTo>
                <a:cubicBezTo>
                  <a:pt x="788320" y="977433"/>
                  <a:pt x="788483" y="992161"/>
                  <a:pt x="781057" y="1003300"/>
                </a:cubicBezTo>
                <a:cubicBezTo>
                  <a:pt x="776824" y="1009650"/>
                  <a:pt x="771770" y="1015524"/>
                  <a:pt x="768357" y="1022350"/>
                </a:cubicBezTo>
                <a:cubicBezTo>
                  <a:pt x="765364" y="1028337"/>
                  <a:pt x="763768" y="1034942"/>
                  <a:pt x="762007" y="1041400"/>
                </a:cubicBezTo>
                <a:cubicBezTo>
                  <a:pt x="757414" y="1058239"/>
                  <a:pt x="752176" y="1074983"/>
                  <a:pt x="749307" y="1092200"/>
                </a:cubicBezTo>
                <a:cubicBezTo>
                  <a:pt x="744712" y="1119772"/>
                  <a:pt x="742524" y="1135425"/>
                  <a:pt x="736607" y="1162050"/>
                </a:cubicBezTo>
                <a:cubicBezTo>
                  <a:pt x="734714" y="1170569"/>
                  <a:pt x="732150" y="1178931"/>
                  <a:pt x="730257" y="1187450"/>
                </a:cubicBezTo>
                <a:cubicBezTo>
                  <a:pt x="727359" y="1200492"/>
                  <a:pt x="724365" y="1224633"/>
                  <a:pt x="717557" y="1238250"/>
                </a:cubicBezTo>
                <a:cubicBezTo>
                  <a:pt x="714144" y="1245076"/>
                  <a:pt x="707957" y="1250326"/>
                  <a:pt x="704857" y="1257300"/>
                </a:cubicBezTo>
                <a:cubicBezTo>
                  <a:pt x="699420" y="1269533"/>
                  <a:pt x="699583" y="1284261"/>
                  <a:pt x="692157" y="1295400"/>
                </a:cubicBezTo>
                <a:lnTo>
                  <a:pt x="666757" y="1333500"/>
                </a:lnTo>
                <a:cubicBezTo>
                  <a:pt x="662524" y="1339850"/>
                  <a:pt x="656470" y="1345310"/>
                  <a:pt x="654057" y="1352550"/>
                </a:cubicBezTo>
                <a:cubicBezTo>
                  <a:pt x="644867" y="1380119"/>
                  <a:pt x="652440" y="1366867"/>
                  <a:pt x="628657" y="1390650"/>
                </a:cubicBezTo>
                <a:lnTo>
                  <a:pt x="615957" y="1428750"/>
                </a:lnTo>
                <a:cubicBezTo>
                  <a:pt x="613840" y="1435100"/>
                  <a:pt x="613320" y="1442231"/>
                  <a:pt x="609607" y="1447800"/>
                </a:cubicBezTo>
                <a:cubicBezTo>
                  <a:pt x="598318" y="1464733"/>
                  <a:pt x="594781" y="1472737"/>
                  <a:pt x="577857" y="1485900"/>
                </a:cubicBezTo>
                <a:cubicBezTo>
                  <a:pt x="565809" y="1495271"/>
                  <a:pt x="539757" y="1511300"/>
                  <a:pt x="539757" y="1511300"/>
                </a:cubicBezTo>
                <a:cubicBezTo>
                  <a:pt x="535524" y="1517650"/>
                  <a:pt x="533016" y="1525582"/>
                  <a:pt x="527057" y="1530350"/>
                </a:cubicBezTo>
                <a:cubicBezTo>
                  <a:pt x="521830" y="1534531"/>
                  <a:pt x="513858" y="1533449"/>
                  <a:pt x="508007" y="1536700"/>
                </a:cubicBezTo>
                <a:cubicBezTo>
                  <a:pt x="494664" y="1544113"/>
                  <a:pt x="484387" y="1557273"/>
                  <a:pt x="469907" y="1562100"/>
                </a:cubicBezTo>
                <a:cubicBezTo>
                  <a:pt x="463557" y="1564217"/>
                  <a:pt x="456708" y="1565199"/>
                  <a:pt x="450857" y="1568450"/>
                </a:cubicBezTo>
                <a:cubicBezTo>
                  <a:pt x="437514" y="1575863"/>
                  <a:pt x="427237" y="1589023"/>
                  <a:pt x="412757" y="1593850"/>
                </a:cubicBezTo>
                <a:cubicBezTo>
                  <a:pt x="406407" y="1595967"/>
                  <a:pt x="399694" y="1597207"/>
                  <a:pt x="393707" y="1600200"/>
                </a:cubicBezTo>
                <a:cubicBezTo>
                  <a:pt x="386881" y="1603613"/>
                  <a:pt x="381631" y="1609800"/>
                  <a:pt x="374657" y="1612900"/>
                </a:cubicBezTo>
                <a:cubicBezTo>
                  <a:pt x="362424" y="1618337"/>
                  <a:pt x="347696" y="1618174"/>
                  <a:pt x="336557" y="1625600"/>
                </a:cubicBezTo>
                <a:cubicBezTo>
                  <a:pt x="330207" y="1629833"/>
                  <a:pt x="324481" y="1635200"/>
                  <a:pt x="317507" y="1638300"/>
                </a:cubicBezTo>
                <a:cubicBezTo>
                  <a:pt x="305274" y="1643737"/>
                  <a:pt x="291381" y="1645013"/>
                  <a:pt x="279407" y="1651000"/>
                </a:cubicBezTo>
                <a:cubicBezTo>
                  <a:pt x="266707" y="1657350"/>
                  <a:pt x="254282" y="1664283"/>
                  <a:pt x="241307" y="1670050"/>
                </a:cubicBezTo>
                <a:cubicBezTo>
                  <a:pt x="235190" y="1672768"/>
                  <a:pt x="228244" y="1673407"/>
                  <a:pt x="222257" y="1676400"/>
                </a:cubicBezTo>
                <a:cubicBezTo>
                  <a:pt x="178404" y="1698326"/>
                  <a:pt x="230670" y="1682234"/>
                  <a:pt x="177807" y="1695450"/>
                </a:cubicBezTo>
                <a:cubicBezTo>
                  <a:pt x="171457" y="1699683"/>
                  <a:pt x="165583" y="1704737"/>
                  <a:pt x="158757" y="1708150"/>
                </a:cubicBezTo>
                <a:cubicBezTo>
                  <a:pt x="152770" y="1711143"/>
                  <a:pt x="145558" y="1711249"/>
                  <a:pt x="139707" y="1714500"/>
                </a:cubicBezTo>
                <a:cubicBezTo>
                  <a:pt x="126364" y="1721913"/>
                  <a:pt x="114307" y="1731433"/>
                  <a:pt x="101607" y="1739900"/>
                </a:cubicBezTo>
                <a:lnTo>
                  <a:pt x="82557" y="1752600"/>
                </a:lnTo>
                <a:lnTo>
                  <a:pt x="63507" y="1765300"/>
                </a:lnTo>
                <a:cubicBezTo>
                  <a:pt x="50752" y="1784432"/>
                  <a:pt x="47775" y="1787192"/>
                  <a:pt x="38107" y="1809750"/>
                </a:cubicBezTo>
                <a:cubicBezTo>
                  <a:pt x="30994" y="1826348"/>
                  <a:pt x="30778" y="1836298"/>
                  <a:pt x="25407" y="1854200"/>
                </a:cubicBezTo>
                <a:cubicBezTo>
                  <a:pt x="2217" y="1931499"/>
                  <a:pt x="20993" y="1859156"/>
                  <a:pt x="6357" y="1917700"/>
                </a:cubicBezTo>
                <a:cubicBezTo>
                  <a:pt x="4240" y="1943100"/>
                  <a:pt x="7" y="1968412"/>
                  <a:pt x="7" y="1993900"/>
                </a:cubicBezTo>
                <a:cubicBezTo>
                  <a:pt x="7" y="2009149"/>
                  <a:pt x="-724" y="2091435"/>
                  <a:pt x="12707" y="2127250"/>
                </a:cubicBezTo>
                <a:cubicBezTo>
                  <a:pt x="23174" y="2155161"/>
                  <a:pt x="24708" y="2148252"/>
                  <a:pt x="38107" y="2171700"/>
                </a:cubicBezTo>
                <a:cubicBezTo>
                  <a:pt x="51469" y="2195084"/>
                  <a:pt x="55495" y="2214488"/>
                  <a:pt x="76207" y="2235200"/>
                </a:cubicBezTo>
                <a:cubicBezTo>
                  <a:pt x="82557" y="2241550"/>
                  <a:pt x="88439" y="2248406"/>
                  <a:pt x="95257" y="2254250"/>
                </a:cubicBezTo>
                <a:cubicBezTo>
                  <a:pt x="103292" y="2261138"/>
                  <a:pt x="113173" y="2265816"/>
                  <a:pt x="120657" y="2273300"/>
                </a:cubicBezTo>
                <a:cubicBezTo>
                  <a:pt x="130241" y="2282884"/>
                  <a:pt x="135983" y="2295983"/>
                  <a:pt x="146057" y="2305050"/>
                </a:cubicBezTo>
                <a:cubicBezTo>
                  <a:pt x="175135" y="2331220"/>
                  <a:pt x="178660" y="2329076"/>
                  <a:pt x="209557" y="2336800"/>
                </a:cubicBezTo>
                <a:cubicBezTo>
                  <a:pt x="218024" y="2343150"/>
                  <a:pt x="225188" y="2351779"/>
                  <a:pt x="234957" y="2355850"/>
                </a:cubicBezTo>
                <a:cubicBezTo>
                  <a:pt x="258665" y="2365728"/>
                  <a:pt x="291868" y="2368490"/>
                  <a:pt x="317507" y="2374900"/>
                </a:cubicBezTo>
                <a:cubicBezTo>
                  <a:pt x="402363" y="2396114"/>
                  <a:pt x="255058" y="2363845"/>
                  <a:pt x="361957" y="2387600"/>
                </a:cubicBezTo>
                <a:cubicBezTo>
                  <a:pt x="372493" y="2389941"/>
                  <a:pt x="383369" y="2390849"/>
                  <a:pt x="393707" y="2393950"/>
                </a:cubicBezTo>
                <a:cubicBezTo>
                  <a:pt x="404625" y="2397225"/>
                  <a:pt x="414539" y="2403375"/>
                  <a:pt x="425457" y="2406650"/>
                </a:cubicBezTo>
                <a:cubicBezTo>
                  <a:pt x="457905" y="2416384"/>
                  <a:pt x="513860" y="2417358"/>
                  <a:pt x="539757" y="2419350"/>
                </a:cubicBezTo>
                <a:cubicBezTo>
                  <a:pt x="629194" y="2437237"/>
                  <a:pt x="541931" y="2421527"/>
                  <a:pt x="736607" y="2432050"/>
                </a:cubicBezTo>
                <a:cubicBezTo>
                  <a:pt x="759952" y="2433312"/>
                  <a:pt x="783274" y="2435376"/>
                  <a:pt x="806457" y="2438400"/>
                </a:cubicBezTo>
                <a:cubicBezTo>
                  <a:pt x="848071" y="2443828"/>
                  <a:pt x="876365" y="2449842"/>
                  <a:pt x="914407" y="2457450"/>
                </a:cubicBezTo>
                <a:lnTo>
                  <a:pt x="1682757" y="2451100"/>
                </a:lnTo>
                <a:cubicBezTo>
                  <a:pt x="2154423" y="2445917"/>
                  <a:pt x="1927396" y="2437954"/>
                  <a:pt x="2203457" y="2451100"/>
                </a:cubicBezTo>
                <a:lnTo>
                  <a:pt x="2647957" y="2444750"/>
                </a:lnTo>
                <a:cubicBezTo>
                  <a:pt x="2675547" y="2444085"/>
                  <a:pt x="2702940" y="2439713"/>
                  <a:pt x="2730507" y="2438400"/>
                </a:cubicBezTo>
                <a:cubicBezTo>
                  <a:pt x="2791857" y="2435479"/>
                  <a:pt x="2853274" y="2434167"/>
                  <a:pt x="2914657" y="2432050"/>
                </a:cubicBezTo>
                <a:cubicBezTo>
                  <a:pt x="2959107" y="2427817"/>
                  <a:pt x="3004076" y="2427337"/>
                  <a:pt x="3048007" y="2419350"/>
                </a:cubicBezTo>
                <a:cubicBezTo>
                  <a:pt x="3071290" y="2415117"/>
                  <a:pt x="3094309" y="2409005"/>
                  <a:pt x="3117857" y="2406650"/>
                </a:cubicBezTo>
                <a:cubicBezTo>
                  <a:pt x="3157929" y="2402643"/>
                  <a:pt x="3198290" y="2402417"/>
                  <a:pt x="3238507" y="2400300"/>
                </a:cubicBezTo>
                <a:cubicBezTo>
                  <a:pt x="3334266" y="2381148"/>
                  <a:pt x="3214948" y="2405535"/>
                  <a:pt x="3295657" y="2387600"/>
                </a:cubicBezTo>
                <a:cubicBezTo>
                  <a:pt x="3306193" y="2385259"/>
                  <a:pt x="3316994" y="2384090"/>
                  <a:pt x="3327407" y="2381250"/>
                </a:cubicBezTo>
                <a:cubicBezTo>
                  <a:pt x="3340322" y="2377728"/>
                  <a:pt x="3352807" y="2372783"/>
                  <a:pt x="3365507" y="2368550"/>
                </a:cubicBezTo>
                <a:lnTo>
                  <a:pt x="3403607" y="2355850"/>
                </a:lnTo>
                <a:lnTo>
                  <a:pt x="3441707" y="2343150"/>
                </a:lnTo>
                <a:cubicBezTo>
                  <a:pt x="3448057" y="2341033"/>
                  <a:pt x="3455188" y="2340513"/>
                  <a:pt x="3460757" y="2336800"/>
                </a:cubicBezTo>
                <a:cubicBezTo>
                  <a:pt x="3471574" y="2329589"/>
                  <a:pt x="3497331" y="2312926"/>
                  <a:pt x="3505207" y="2305050"/>
                </a:cubicBezTo>
                <a:cubicBezTo>
                  <a:pt x="3560919" y="2249338"/>
                  <a:pt x="3460296" y="2329208"/>
                  <a:pt x="3543307" y="2266950"/>
                </a:cubicBezTo>
                <a:cubicBezTo>
                  <a:pt x="3549657" y="2256367"/>
                  <a:pt x="3555816" y="2245666"/>
                  <a:pt x="3562357" y="2235200"/>
                </a:cubicBezTo>
                <a:cubicBezTo>
                  <a:pt x="3566402" y="2228728"/>
                  <a:pt x="3571012" y="2222622"/>
                  <a:pt x="3575057" y="2216150"/>
                </a:cubicBezTo>
                <a:cubicBezTo>
                  <a:pt x="3586005" y="2198634"/>
                  <a:pt x="3598537" y="2178297"/>
                  <a:pt x="3606807" y="2159000"/>
                </a:cubicBezTo>
                <a:cubicBezTo>
                  <a:pt x="3613332" y="2143775"/>
                  <a:pt x="3614904" y="2130662"/>
                  <a:pt x="3619507" y="2114550"/>
                </a:cubicBezTo>
                <a:cubicBezTo>
                  <a:pt x="3621346" y="2108114"/>
                  <a:pt x="3623740" y="2101850"/>
                  <a:pt x="3625857" y="2095500"/>
                </a:cubicBezTo>
                <a:cubicBezTo>
                  <a:pt x="3623740" y="2051050"/>
                  <a:pt x="3622920" y="2006519"/>
                  <a:pt x="3619507" y="1962150"/>
                </a:cubicBezTo>
                <a:cubicBezTo>
                  <a:pt x="3616906" y="1928343"/>
                  <a:pt x="3613431" y="1937844"/>
                  <a:pt x="3606807" y="1911350"/>
                </a:cubicBezTo>
                <a:cubicBezTo>
                  <a:pt x="3604189" y="1900879"/>
                  <a:pt x="3602388" y="1890219"/>
                  <a:pt x="3600457" y="1879600"/>
                </a:cubicBezTo>
                <a:cubicBezTo>
                  <a:pt x="3597875" y="1865399"/>
                  <a:pt x="3593703" y="1831956"/>
                  <a:pt x="3587757" y="1816100"/>
                </a:cubicBezTo>
                <a:cubicBezTo>
                  <a:pt x="3584433" y="1807237"/>
                  <a:pt x="3578381" y="1799563"/>
                  <a:pt x="3575057" y="1790700"/>
                </a:cubicBezTo>
                <a:cubicBezTo>
                  <a:pt x="3571993" y="1782528"/>
                  <a:pt x="3571105" y="1773691"/>
                  <a:pt x="3568707" y="1765300"/>
                </a:cubicBezTo>
                <a:cubicBezTo>
                  <a:pt x="3566868" y="1758864"/>
                  <a:pt x="3564196" y="1752686"/>
                  <a:pt x="3562357" y="1746250"/>
                </a:cubicBezTo>
                <a:cubicBezTo>
                  <a:pt x="3559959" y="1737859"/>
                  <a:pt x="3558767" y="1729129"/>
                  <a:pt x="3556007" y="1720850"/>
                </a:cubicBezTo>
                <a:cubicBezTo>
                  <a:pt x="3552402" y="1710036"/>
                  <a:pt x="3547202" y="1699812"/>
                  <a:pt x="3543307" y="1689100"/>
                </a:cubicBezTo>
                <a:cubicBezTo>
                  <a:pt x="3538732" y="1676519"/>
                  <a:pt x="3536594" y="1662974"/>
                  <a:pt x="3530607" y="1651000"/>
                </a:cubicBezTo>
                <a:cubicBezTo>
                  <a:pt x="3524257" y="1638300"/>
                  <a:pt x="3517324" y="1625875"/>
                  <a:pt x="3511557" y="1612900"/>
                </a:cubicBezTo>
                <a:cubicBezTo>
                  <a:pt x="3508839" y="1606783"/>
                  <a:pt x="3507844" y="1600002"/>
                  <a:pt x="3505207" y="1593850"/>
                </a:cubicBezTo>
                <a:cubicBezTo>
                  <a:pt x="3501478" y="1585149"/>
                  <a:pt x="3496023" y="1577239"/>
                  <a:pt x="3492507" y="1568450"/>
                </a:cubicBezTo>
                <a:lnTo>
                  <a:pt x="3473457" y="1511300"/>
                </a:lnTo>
                <a:cubicBezTo>
                  <a:pt x="3471340" y="1504950"/>
                  <a:pt x="3469593" y="1498465"/>
                  <a:pt x="3467107" y="1492250"/>
                </a:cubicBezTo>
                <a:cubicBezTo>
                  <a:pt x="3462874" y="1481667"/>
                  <a:pt x="3459505" y="1470695"/>
                  <a:pt x="3454407" y="1460500"/>
                </a:cubicBezTo>
                <a:cubicBezTo>
                  <a:pt x="3450994" y="1453674"/>
                  <a:pt x="3445493" y="1448076"/>
                  <a:pt x="3441707" y="1441450"/>
                </a:cubicBezTo>
                <a:cubicBezTo>
                  <a:pt x="3409481" y="1385054"/>
                  <a:pt x="3447249" y="1443412"/>
                  <a:pt x="3416307" y="1397000"/>
                </a:cubicBezTo>
                <a:cubicBezTo>
                  <a:pt x="3414190" y="1388533"/>
                  <a:pt x="3413860" y="1379406"/>
                  <a:pt x="3409957" y="1371600"/>
                </a:cubicBezTo>
                <a:cubicBezTo>
                  <a:pt x="3386407" y="1324500"/>
                  <a:pt x="3388688" y="1343538"/>
                  <a:pt x="3359157" y="1308100"/>
                </a:cubicBezTo>
                <a:cubicBezTo>
                  <a:pt x="3338216" y="1282971"/>
                  <a:pt x="3300354" y="1221549"/>
                  <a:pt x="3270257" y="1206500"/>
                </a:cubicBezTo>
                <a:cubicBezTo>
                  <a:pt x="3249460" y="1196102"/>
                  <a:pt x="3210695" y="1178688"/>
                  <a:pt x="3194057" y="1162050"/>
                </a:cubicBezTo>
                <a:cubicBezTo>
                  <a:pt x="3187707" y="1155700"/>
                  <a:pt x="3182096" y="1148513"/>
                  <a:pt x="3175007" y="1143000"/>
                </a:cubicBezTo>
                <a:cubicBezTo>
                  <a:pt x="3109270" y="1091871"/>
                  <a:pt x="3163668" y="1145306"/>
                  <a:pt x="3098807" y="1085850"/>
                </a:cubicBezTo>
                <a:cubicBezTo>
                  <a:pt x="3085567" y="1073714"/>
                  <a:pt x="3073407" y="1060450"/>
                  <a:pt x="3060707" y="1047750"/>
                </a:cubicBezTo>
                <a:cubicBezTo>
                  <a:pt x="3054357" y="1041400"/>
                  <a:pt x="3049129" y="1033681"/>
                  <a:pt x="3041657" y="1028700"/>
                </a:cubicBezTo>
                <a:cubicBezTo>
                  <a:pt x="3028957" y="1020233"/>
                  <a:pt x="3014350" y="1014093"/>
                  <a:pt x="3003557" y="1003300"/>
                </a:cubicBezTo>
                <a:cubicBezTo>
                  <a:pt x="2990857" y="990600"/>
                  <a:pt x="2980401" y="975163"/>
                  <a:pt x="2965457" y="965200"/>
                </a:cubicBezTo>
                <a:cubicBezTo>
                  <a:pt x="2952757" y="956733"/>
                  <a:pt x="2936515" y="952011"/>
                  <a:pt x="2927357" y="939800"/>
                </a:cubicBezTo>
                <a:cubicBezTo>
                  <a:pt x="2921007" y="931333"/>
                  <a:pt x="2915426" y="922231"/>
                  <a:pt x="2908307" y="914400"/>
                </a:cubicBezTo>
                <a:cubicBezTo>
                  <a:pt x="2894212" y="898895"/>
                  <a:pt x="2878674" y="884767"/>
                  <a:pt x="2863857" y="869950"/>
                </a:cubicBezTo>
                <a:cubicBezTo>
                  <a:pt x="2857507" y="863600"/>
                  <a:pt x="2850494" y="857850"/>
                  <a:pt x="2844807" y="850900"/>
                </a:cubicBezTo>
                <a:cubicBezTo>
                  <a:pt x="2825757" y="827617"/>
                  <a:pt x="2808929" y="802322"/>
                  <a:pt x="2787657" y="781050"/>
                </a:cubicBezTo>
                <a:cubicBezTo>
                  <a:pt x="2779190" y="772583"/>
                  <a:pt x="2770049" y="764741"/>
                  <a:pt x="2762257" y="755650"/>
                </a:cubicBezTo>
                <a:cubicBezTo>
                  <a:pt x="2757290" y="749856"/>
                  <a:pt x="2754627" y="742304"/>
                  <a:pt x="2749557" y="736600"/>
                </a:cubicBezTo>
                <a:lnTo>
                  <a:pt x="2686057" y="673100"/>
                </a:lnTo>
                <a:cubicBezTo>
                  <a:pt x="2679707" y="666750"/>
                  <a:pt x="2672395" y="661234"/>
                  <a:pt x="2667007" y="654050"/>
                </a:cubicBezTo>
                <a:cubicBezTo>
                  <a:pt x="2611299" y="579772"/>
                  <a:pt x="2681974" y="671512"/>
                  <a:pt x="2628907" y="609600"/>
                </a:cubicBezTo>
                <a:cubicBezTo>
                  <a:pt x="2622019" y="601565"/>
                  <a:pt x="2616937" y="592067"/>
                  <a:pt x="2609857" y="584200"/>
                </a:cubicBezTo>
                <a:cubicBezTo>
                  <a:pt x="2597842" y="570850"/>
                  <a:pt x="2584457" y="558800"/>
                  <a:pt x="2571757" y="546100"/>
                </a:cubicBezTo>
                <a:cubicBezTo>
                  <a:pt x="2565407" y="539750"/>
                  <a:pt x="2557688" y="534522"/>
                  <a:pt x="2552707" y="527050"/>
                </a:cubicBezTo>
                <a:cubicBezTo>
                  <a:pt x="2548474" y="520700"/>
                  <a:pt x="2545077" y="513704"/>
                  <a:pt x="2540007" y="508000"/>
                </a:cubicBezTo>
                <a:cubicBezTo>
                  <a:pt x="2528075" y="494576"/>
                  <a:pt x="2511870" y="484844"/>
                  <a:pt x="2501907" y="469900"/>
                </a:cubicBezTo>
                <a:cubicBezTo>
                  <a:pt x="2497674" y="463550"/>
                  <a:pt x="2494277" y="456554"/>
                  <a:pt x="2489207" y="450850"/>
                </a:cubicBezTo>
                <a:cubicBezTo>
                  <a:pt x="2477275" y="437426"/>
                  <a:pt x="2461070" y="427694"/>
                  <a:pt x="2451107" y="412750"/>
                </a:cubicBezTo>
                <a:lnTo>
                  <a:pt x="2425707" y="374650"/>
                </a:lnTo>
                <a:cubicBezTo>
                  <a:pt x="2421474" y="368300"/>
                  <a:pt x="2416420" y="362426"/>
                  <a:pt x="2413007" y="355600"/>
                </a:cubicBezTo>
                <a:cubicBezTo>
                  <a:pt x="2408774" y="347133"/>
                  <a:pt x="2405003" y="338419"/>
                  <a:pt x="2400307" y="330200"/>
                </a:cubicBezTo>
                <a:cubicBezTo>
                  <a:pt x="2396521" y="323574"/>
                  <a:pt x="2391020" y="317976"/>
                  <a:pt x="2387607" y="311150"/>
                </a:cubicBezTo>
                <a:cubicBezTo>
                  <a:pt x="2384614" y="305163"/>
                  <a:pt x="2384250" y="298087"/>
                  <a:pt x="2381257" y="292100"/>
                </a:cubicBezTo>
                <a:cubicBezTo>
                  <a:pt x="2376096" y="281778"/>
                  <a:pt x="2354541" y="254841"/>
                  <a:pt x="2349507" y="247650"/>
                </a:cubicBezTo>
                <a:cubicBezTo>
                  <a:pt x="2340754" y="235146"/>
                  <a:pt x="2334900" y="220343"/>
                  <a:pt x="2324107" y="209550"/>
                </a:cubicBezTo>
                <a:cubicBezTo>
                  <a:pt x="2315640" y="201083"/>
                  <a:pt x="2306187" y="193500"/>
                  <a:pt x="2298707" y="184150"/>
                </a:cubicBezTo>
                <a:cubicBezTo>
                  <a:pt x="2289172" y="172231"/>
                  <a:pt x="2281774" y="158750"/>
                  <a:pt x="2273307" y="146050"/>
                </a:cubicBezTo>
                <a:cubicBezTo>
                  <a:pt x="2269074" y="139700"/>
                  <a:pt x="2266003" y="132396"/>
                  <a:pt x="2260607" y="127000"/>
                </a:cubicBezTo>
                <a:cubicBezTo>
                  <a:pt x="2254257" y="120650"/>
                  <a:pt x="2247306" y="114849"/>
                  <a:pt x="2241557" y="107950"/>
                </a:cubicBezTo>
                <a:cubicBezTo>
                  <a:pt x="2215099" y="76200"/>
                  <a:pt x="2244732" y="99483"/>
                  <a:pt x="2209807" y="76200"/>
                </a:cubicBezTo>
                <a:cubicBezTo>
                  <a:pt x="2198630" y="42670"/>
                  <a:pt x="2209026" y="60863"/>
                  <a:pt x="2165357" y="31750"/>
                </a:cubicBezTo>
                <a:lnTo>
                  <a:pt x="2120907" y="635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C9F311-919A-4104-8E06-97AD730FD707}"/>
              </a:ext>
            </a:extLst>
          </p:cNvPr>
          <p:cNvSpPr/>
          <p:nvPr/>
        </p:nvSpPr>
        <p:spPr>
          <a:xfrm>
            <a:off x="2560349" y="4133607"/>
            <a:ext cx="93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1.95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08470E4-5682-45D7-B534-CEB30A7757A0}"/>
              </a:ext>
            </a:extLst>
          </p:cNvPr>
          <p:cNvSpPr/>
          <p:nvPr/>
        </p:nvSpPr>
        <p:spPr>
          <a:xfrm>
            <a:off x="8084456" y="4215149"/>
            <a:ext cx="93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1.90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B83748D-04D6-4950-A9E1-6A7584255973}"/>
              </a:ext>
            </a:extLst>
          </p:cNvPr>
          <p:cNvSpPr/>
          <p:nvPr/>
        </p:nvSpPr>
        <p:spPr>
          <a:xfrm>
            <a:off x="521341" y="1110915"/>
            <a:ext cx="93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0.85</a:t>
            </a:r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D2F5B2A1-28D2-422F-945F-C1BBBA762A7B}"/>
              </a:ext>
            </a:extLst>
          </p:cNvPr>
          <p:cNvSpPr/>
          <p:nvPr/>
        </p:nvSpPr>
        <p:spPr>
          <a:xfrm>
            <a:off x="0" y="942789"/>
            <a:ext cx="2641600" cy="2641652"/>
          </a:xfrm>
          <a:custGeom>
            <a:avLst/>
            <a:gdLst>
              <a:gd name="connsiteX0" fmla="*/ 2228850 w 2641600"/>
              <a:gd name="connsiteY0" fmla="*/ 52 h 2641652"/>
              <a:gd name="connsiteX1" fmla="*/ 2190750 w 2641600"/>
              <a:gd name="connsiteY1" fmla="*/ 19102 h 2641652"/>
              <a:gd name="connsiteX2" fmla="*/ 2159000 w 2641600"/>
              <a:gd name="connsiteY2" fmla="*/ 25452 h 2641652"/>
              <a:gd name="connsiteX3" fmla="*/ 2139950 w 2641600"/>
              <a:gd name="connsiteY3" fmla="*/ 31802 h 2641652"/>
              <a:gd name="connsiteX4" fmla="*/ 2025650 w 2641600"/>
              <a:gd name="connsiteY4" fmla="*/ 44502 h 2641652"/>
              <a:gd name="connsiteX5" fmla="*/ 1981200 w 2641600"/>
              <a:gd name="connsiteY5" fmla="*/ 50852 h 2641652"/>
              <a:gd name="connsiteX6" fmla="*/ 1943100 w 2641600"/>
              <a:gd name="connsiteY6" fmla="*/ 63552 h 2641652"/>
              <a:gd name="connsiteX7" fmla="*/ 1924050 w 2641600"/>
              <a:gd name="connsiteY7" fmla="*/ 69902 h 2641652"/>
              <a:gd name="connsiteX8" fmla="*/ 1885950 w 2641600"/>
              <a:gd name="connsiteY8" fmla="*/ 88952 h 2641652"/>
              <a:gd name="connsiteX9" fmla="*/ 1866900 w 2641600"/>
              <a:gd name="connsiteY9" fmla="*/ 101652 h 2641652"/>
              <a:gd name="connsiteX10" fmla="*/ 1828800 w 2641600"/>
              <a:gd name="connsiteY10" fmla="*/ 114352 h 2641652"/>
              <a:gd name="connsiteX11" fmla="*/ 1790700 w 2641600"/>
              <a:gd name="connsiteY11" fmla="*/ 133402 h 2641652"/>
              <a:gd name="connsiteX12" fmla="*/ 1771650 w 2641600"/>
              <a:gd name="connsiteY12" fmla="*/ 146102 h 2641652"/>
              <a:gd name="connsiteX13" fmla="*/ 1733550 w 2641600"/>
              <a:gd name="connsiteY13" fmla="*/ 158802 h 2641652"/>
              <a:gd name="connsiteX14" fmla="*/ 1695450 w 2641600"/>
              <a:gd name="connsiteY14" fmla="*/ 184202 h 2641652"/>
              <a:gd name="connsiteX15" fmla="*/ 1676400 w 2641600"/>
              <a:gd name="connsiteY15" fmla="*/ 190552 h 2641652"/>
              <a:gd name="connsiteX16" fmla="*/ 1638300 w 2641600"/>
              <a:gd name="connsiteY16" fmla="*/ 215952 h 2641652"/>
              <a:gd name="connsiteX17" fmla="*/ 1619250 w 2641600"/>
              <a:gd name="connsiteY17" fmla="*/ 228652 h 2641652"/>
              <a:gd name="connsiteX18" fmla="*/ 1593850 w 2641600"/>
              <a:gd name="connsiteY18" fmla="*/ 241352 h 2641652"/>
              <a:gd name="connsiteX19" fmla="*/ 1549400 w 2641600"/>
              <a:gd name="connsiteY19" fmla="*/ 273102 h 2641652"/>
              <a:gd name="connsiteX20" fmla="*/ 1530350 w 2641600"/>
              <a:gd name="connsiteY20" fmla="*/ 279452 h 2641652"/>
              <a:gd name="connsiteX21" fmla="*/ 1498600 w 2641600"/>
              <a:gd name="connsiteY21" fmla="*/ 311202 h 2641652"/>
              <a:gd name="connsiteX22" fmla="*/ 1441450 w 2641600"/>
              <a:gd name="connsiteY22" fmla="*/ 355652 h 2641652"/>
              <a:gd name="connsiteX23" fmla="*/ 1397000 w 2641600"/>
              <a:gd name="connsiteY23" fmla="*/ 387402 h 2641652"/>
              <a:gd name="connsiteX24" fmla="*/ 1377950 w 2641600"/>
              <a:gd name="connsiteY24" fmla="*/ 393752 h 2641652"/>
              <a:gd name="connsiteX25" fmla="*/ 1352550 w 2641600"/>
              <a:gd name="connsiteY25" fmla="*/ 412802 h 2641652"/>
              <a:gd name="connsiteX26" fmla="*/ 1333500 w 2641600"/>
              <a:gd name="connsiteY26" fmla="*/ 419152 h 2641652"/>
              <a:gd name="connsiteX27" fmla="*/ 1314450 w 2641600"/>
              <a:gd name="connsiteY27" fmla="*/ 438202 h 2641652"/>
              <a:gd name="connsiteX28" fmla="*/ 1270000 w 2641600"/>
              <a:gd name="connsiteY28" fmla="*/ 463602 h 2641652"/>
              <a:gd name="connsiteX29" fmla="*/ 1244600 w 2641600"/>
              <a:gd name="connsiteY29" fmla="*/ 482652 h 2641652"/>
              <a:gd name="connsiteX30" fmla="*/ 1200150 w 2641600"/>
              <a:gd name="connsiteY30" fmla="*/ 501702 h 2641652"/>
              <a:gd name="connsiteX31" fmla="*/ 1181100 w 2641600"/>
              <a:gd name="connsiteY31" fmla="*/ 514402 h 2641652"/>
              <a:gd name="connsiteX32" fmla="*/ 1162050 w 2641600"/>
              <a:gd name="connsiteY32" fmla="*/ 520752 h 2641652"/>
              <a:gd name="connsiteX33" fmla="*/ 1123950 w 2641600"/>
              <a:gd name="connsiteY33" fmla="*/ 546152 h 2641652"/>
              <a:gd name="connsiteX34" fmla="*/ 1104900 w 2641600"/>
              <a:gd name="connsiteY34" fmla="*/ 558852 h 2641652"/>
              <a:gd name="connsiteX35" fmla="*/ 1085850 w 2641600"/>
              <a:gd name="connsiteY35" fmla="*/ 571552 h 2641652"/>
              <a:gd name="connsiteX36" fmla="*/ 1047750 w 2641600"/>
              <a:gd name="connsiteY36" fmla="*/ 590602 h 2641652"/>
              <a:gd name="connsiteX37" fmla="*/ 1016000 w 2641600"/>
              <a:gd name="connsiteY37" fmla="*/ 603302 h 2641652"/>
              <a:gd name="connsiteX38" fmla="*/ 971550 w 2641600"/>
              <a:gd name="connsiteY38" fmla="*/ 628702 h 2641652"/>
              <a:gd name="connsiteX39" fmla="*/ 946150 w 2641600"/>
              <a:gd name="connsiteY39" fmla="*/ 635052 h 2641652"/>
              <a:gd name="connsiteX40" fmla="*/ 901700 w 2641600"/>
              <a:gd name="connsiteY40" fmla="*/ 660452 h 2641652"/>
              <a:gd name="connsiteX41" fmla="*/ 825500 w 2641600"/>
              <a:gd name="connsiteY41" fmla="*/ 692202 h 2641652"/>
              <a:gd name="connsiteX42" fmla="*/ 800100 w 2641600"/>
              <a:gd name="connsiteY42" fmla="*/ 698552 h 2641652"/>
              <a:gd name="connsiteX43" fmla="*/ 774700 w 2641600"/>
              <a:gd name="connsiteY43" fmla="*/ 711252 h 2641652"/>
              <a:gd name="connsiteX44" fmla="*/ 730250 w 2641600"/>
              <a:gd name="connsiteY44" fmla="*/ 723952 h 2641652"/>
              <a:gd name="connsiteX45" fmla="*/ 711200 w 2641600"/>
              <a:gd name="connsiteY45" fmla="*/ 736652 h 2641652"/>
              <a:gd name="connsiteX46" fmla="*/ 685800 w 2641600"/>
              <a:gd name="connsiteY46" fmla="*/ 743002 h 2641652"/>
              <a:gd name="connsiteX47" fmla="*/ 647700 w 2641600"/>
              <a:gd name="connsiteY47" fmla="*/ 755702 h 2641652"/>
              <a:gd name="connsiteX48" fmla="*/ 628650 w 2641600"/>
              <a:gd name="connsiteY48" fmla="*/ 762052 h 2641652"/>
              <a:gd name="connsiteX49" fmla="*/ 603250 w 2641600"/>
              <a:gd name="connsiteY49" fmla="*/ 768402 h 2641652"/>
              <a:gd name="connsiteX50" fmla="*/ 571500 w 2641600"/>
              <a:gd name="connsiteY50" fmla="*/ 774752 h 2641652"/>
              <a:gd name="connsiteX51" fmla="*/ 552450 w 2641600"/>
              <a:gd name="connsiteY51" fmla="*/ 781102 h 2641652"/>
              <a:gd name="connsiteX52" fmla="*/ 501650 w 2641600"/>
              <a:gd name="connsiteY52" fmla="*/ 793802 h 2641652"/>
              <a:gd name="connsiteX53" fmla="*/ 482600 w 2641600"/>
              <a:gd name="connsiteY53" fmla="*/ 800152 h 2641652"/>
              <a:gd name="connsiteX54" fmla="*/ 431800 w 2641600"/>
              <a:gd name="connsiteY54" fmla="*/ 812852 h 2641652"/>
              <a:gd name="connsiteX55" fmla="*/ 387350 w 2641600"/>
              <a:gd name="connsiteY55" fmla="*/ 831902 h 2641652"/>
              <a:gd name="connsiteX56" fmla="*/ 368300 w 2641600"/>
              <a:gd name="connsiteY56" fmla="*/ 838252 h 2641652"/>
              <a:gd name="connsiteX57" fmla="*/ 323850 w 2641600"/>
              <a:gd name="connsiteY57" fmla="*/ 857302 h 2641652"/>
              <a:gd name="connsiteX58" fmla="*/ 260350 w 2641600"/>
              <a:gd name="connsiteY58" fmla="*/ 901752 h 2641652"/>
              <a:gd name="connsiteX59" fmla="*/ 222250 w 2641600"/>
              <a:gd name="connsiteY59" fmla="*/ 933502 h 2641652"/>
              <a:gd name="connsiteX60" fmla="*/ 177800 w 2641600"/>
              <a:gd name="connsiteY60" fmla="*/ 997002 h 2641652"/>
              <a:gd name="connsiteX61" fmla="*/ 165100 w 2641600"/>
              <a:gd name="connsiteY61" fmla="*/ 1016052 h 2641652"/>
              <a:gd name="connsiteX62" fmla="*/ 158750 w 2641600"/>
              <a:gd name="connsiteY62" fmla="*/ 1035102 h 2641652"/>
              <a:gd name="connsiteX63" fmla="*/ 146050 w 2641600"/>
              <a:gd name="connsiteY63" fmla="*/ 1054152 h 2641652"/>
              <a:gd name="connsiteX64" fmla="*/ 133350 w 2641600"/>
              <a:gd name="connsiteY64" fmla="*/ 1098602 h 2641652"/>
              <a:gd name="connsiteX65" fmla="*/ 114300 w 2641600"/>
              <a:gd name="connsiteY65" fmla="*/ 1149402 h 2641652"/>
              <a:gd name="connsiteX66" fmla="*/ 107950 w 2641600"/>
              <a:gd name="connsiteY66" fmla="*/ 1181152 h 2641652"/>
              <a:gd name="connsiteX67" fmla="*/ 101600 w 2641600"/>
              <a:gd name="connsiteY67" fmla="*/ 1200202 h 2641652"/>
              <a:gd name="connsiteX68" fmla="*/ 95250 w 2641600"/>
              <a:gd name="connsiteY68" fmla="*/ 1225602 h 2641652"/>
              <a:gd name="connsiteX69" fmla="*/ 82550 w 2641600"/>
              <a:gd name="connsiteY69" fmla="*/ 1295452 h 2641652"/>
              <a:gd name="connsiteX70" fmla="*/ 76200 w 2641600"/>
              <a:gd name="connsiteY70" fmla="*/ 1320852 h 2641652"/>
              <a:gd name="connsiteX71" fmla="*/ 57150 w 2641600"/>
              <a:gd name="connsiteY71" fmla="*/ 1403402 h 2641652"/>
              <a:gd name="connsiteX72" fmla="*/ 44450 w 2641600"/>
              <a:gd name="connsiteY72" fmla="*/ 1524052 h 2641652"/>
              <a:gd name="connsiteX73" fmla="*/ 38100 w 2641600"/>
              <a:gd name="connsiteY73" fmla="*/ 1619302 h 2641652"/>
              <a:gd name="connsiteX74" fmla="*/ 31750 w 2641600"/>
              <a:gd name="connsiteY74" fmla="*/ 1657402 h 2641652"/>
              <a:gd name="connsiteX75" fmla="*/ 25400 w 2641600"/>
              <a:gd name="connsiteY75" fmla="*/ 1708202 h 2641652"/>
              <a:gd name="connsiteX76" fmla="*/ 12700 w 2641600"/>
              <a:gd name="connsiteY76" fmla="*/ 1930452 h 2641652"/>
              <a:gd name="connsiteX77" fmla="*/ 0 w 2641600"/>
              <a:gd name="connsiteY77" fmla="*/ 2006652 h 2641652"/>
              <a:gd name="connsiteX78" fmla="*/ 6350 w 2641600"/>
              <a:gd name="connsiteY78" fmla="*/ 2190802 h 2641652"/>
              <a:gd name="connsiteX79" fmla="*/ 12700 w 2641600"/>
              <a:gd name="connsiteY79" fmla="*/ 2216202 h 2641652"/>
              <a:gd name="connsiteX80" fmla="*/ 19050 w 2641600"/>
              <a:gd name="connsiteY80" fmla="*/ 2247952 h 2641652"/>
              <a:gd name="connsiteX81" fmla="*/ 25400 w 2641600"/>
              <a:gd name="connsiteY81" fmla="*/ 2273352 h 2641652"/>
              <a:gd name="connsiteX82" fmla="*/ 38100 w 2641600"/>
              <a:gd name="connsiteY82" fmla="*/ 2343202 h 2641652"/>
              <a:gd name="connsiteX83" fmla="*/ 50800 w 2641600"/>
              <a:gd name="connsiteY83" fmla="*/ 2374952 h 2641652"/>
              <a:gd name="connsiteX84" fmla="*/ 63500 w 2641600"/>
              <a:gd name="connsiteY84" fmla="*/ 2419402 h 2641652"/>
              <a:gd name="connsiteX85" fmla="*/ 69850 w 2641600"/>
              <a:gd name="connsiteY85" fmla="*/ 2438452 h 2641652"/>
              <a:gd name="connsiteX86" fmla="*/ 82550 w 2641600"/>
              <a:gd name="connsiteY86" fmla="*/ 2457502 h 2641652"/>
              <a:gd name="connsiteX87" fmla="*/ 95250 w 2641600"/>
              <a:gd name="connsiteY87" fmla="*/ 2495602 h 2641652"/>
              <a:gd name="connsiteX88" fmla="*/ 101600 w 2641600"/>
              <a:gd name="connsiteY88" fmla="*/ 2514652 h 2641652"/>
              <a:gd name="connsiteX89" fmla="*/ 127000 w 2641600"/>
              <a:gd name="connsiteY89" fmla="*/ 2552752 h 2641652"/>
              <a:gd name="connsiteX90" fmla="*/ 139700 w 2641600"/>
              <a:gd name="connsiteY90" fmla="*/ 2571802 h 2641652"/>
              <a:gd name="connsiteX91" fmla="*/ 158750 w 2641600"/>
              <a:gd name="connsiteY91" fmla="*/ 2584502 h 2641652"/>
              <a:gd name="connsiteX92" fmla="*/ 171450 w 2641600"/>
              <a:gd name="connsiteY92" fmla="*/ 2603552 h 2641652"/>
              <a:gd name="connsiteX93" fmla="*/ 209550 w 2641600"/>
              <a:gd name="connsiteY93" fmla="*/ 2616252 h 2641652"/>
              <a:gd name="connsiteX94" fmla="*/ 228600 w 2641600"/>
              <a:gd name="connsiteY94" fmla="*/ 2628952 h 2641652"/>
              <a:gd name="connsiteX95" fmla="*/ 285750 w 2641600"/>
              <a:gd name="connsiteY95" fmla="*/ 2641652 h 2641652"/>
              <a:gd name="connsiteX96" fmla="*/ 533400 w 2641600"/>
              <a:gd name="connsiteY96" fmla="*/ 2635302 h 2641652"/>
              <a:gd name="connsiteX97" fmla="*/ 603250 w 2641600"/>
              <a:gd name="connsiteY97" fmla="*/ 2628952 h 2641652"/>
              <a:gd name="connsiteX98" fmla="*/ 654050 w 2641600"/>
              <a:gd name="connsiteY98" fmla="*/ 2616252 h 2641652"/>
              <a:gd name="connsiteX99" fmla="*/ 692150 w 2641600"/>
              <a:gd name="connsiteY99" fmla="*/ 2597202 h 2641652"/>
              <a:gd name="connsiteX100" fmla="*/ 717550 w 2641600"/>
              <a:gd name="connsiteY100" fmla="*/ 2584502 h 2641652"/>
              <a:gd name="connsiteX101" fmla="*/ 781050 w 2641600"/>
              <a:gd name="connsiteY101" fmla="*/ 2565452 h 2641652"/>
              <a:gd name="connsiteX102" fmla="*/ 819150 w 2641600"/>
              <a:gd name="connsiteY102" fmla="*/ 2552752 h 2641652"/>
              <a:gd name="connsiteX103" fmla="*/ 869950 w 2641600"/>
              <a:gd name="connsiteY103" fmla="*/ 2540052 h 2641652"/>
              <a:gd name="connsiteX104" fmla="*/ 889000 w 2641600"/>
              <a:gd name="connsiteY104" fmla="*/ 2533702 h 2641652"/>
              <a:gd name="connsiteX105" fmla="*/ 920750 w 2641600"/>
              <a:gd name="connsiteY105" fmla="*/ 2527352 h 2641652"/>
              <a:gd name="connsiteX106" fmla="*/ 939800 w 2641600"/>
              <a:gd name="connsiteY106" fmla="*/ 2521002 h 2641652"/>
              <a:gd name="connsiteX107" fmla="*/ 1003300 w 2641600"/>
              <a:gd name="connsiteY107" fmla="*/ 2501952 h 2641652"/>
              <a:gd name="connsiteX108" fmla="*/ 1022350 w 2641600"/>
              <a:gd name="connsiteY108" fmla="*/ 2495602 h 2641652"/>
              <a:gd name="connsiteX109" fmla="*/ 1041400 w 2641600"/>
              <a:gd name="connsiteY109" fmla="*/ 2489252 h 2641652"/>
              <a:gd name="connsiteX110" fmla="*/ 1066800 w 2641600"/>
              <a:gd name="connsiteY110" fmla="*/ 2482902 h 2641652"/>
              <a:gd name="connsiteX111" fmla="*/ 1130300 w 2641600"/>
              <a:gd name="connsiteY111" fmla="*/ 2470202 h 2641652"/>
              <a:gd name="connsiteX112" fmla="*/ 1168400 w 2641600"/>
              <a:gd name="connsiteY112" fmla="*/ 2457502 h 2641652"/>
              <a:gd name="connsiteX113" fmla="*/ 1193800 w 2641600"/>
              <a:gd name="connsiteY113" fmla="*/ 2451152 h 2641652"/>
              <a:gd name="connsiteX114" fmla="*/ 1231900 w 2641600"/>
              <a:gd name="connsiteY114" fmla="*/ 2438452 h 2641652"/>
              <a:gd name="connsiteX115" fmla="*/ 1270000 w 2641600"/>
              <a:gd name="connsiteY115" fmla="*/ 2432102 h 2641652"/>
              <a:gd name="connsiteX116" fmla="*/ 1320800 w 2641600"/>
              <a:gd name="connsiteY116" fmla="*/ 2419402 h 2641652"/>
              <a:gd name="connsiteX117" fmla="*/ 1365250 w 2641600"/>
              <a:gd name="connsiteY117" fmla="*/ 2413052 h 2641652"/>
              <a:gd name="connsiteX118" fmla="*/ 1390650 w 2641600"/>
              <a:gd name="connsiteY118" fmla="*/ 2406702 h 2641652"/>
              <a:gd name="connsiteX119" fmla="*/ 1435100 w 2641600"/>
              <a:gd name="connsiteY119" fmla="*/ 2400352 h 2641652"/>
              <a:gd name="connsiteX120" fmla="*/ 1524000 w 2641600"/>
              <a:gd name="connsiteY120" fmla="*/ 2374952 h 2641652"/>
              <a:gd name="connsiteX121" fmla="*/ 1587500 w 2641600"/>
              <a:gd name="connsiteY121" fmla="*/ 2355902 h 2641652"/>
              <a:gd name="connsiteX122" fmla="*/ 1606550 w 2641600"/>
              <a:gd name="connsiteY122" fmla="*/ 2343202 h 2641652"/>
              <a:gd name="connsiteX123" fmla="*/ 1651000 w 2641600"/>
              <a:gd name="connsiteY123" fmla="*/ 2330502 h 2641652"/>
              <a:gd name="connsiteX124" fmla="*/ 1670050 w 2641600"/>
              <a:gd name="connsiteY124" fmla="*/ 2317802 h 2641652"/>
              <a:gd name="connsiteX125" fmla="*/ 1708150 w 2641600"/>
              <a:gd name="connsiteY125" fmla="*/ 2305102 h 2641652"/>
              <a:gd name="connsiteX126" fmla="*/ 1746250 w 2641600"/>
              <a:gd name="connsiteY126" fmla="*/ 2286052 h 2641652"/>
              <a:gd name="connsiteX127" fmla="*/ 1765300 w 2641600"/>
              <a:gd name="connsiteY127" fmla="*/ 2273352 h 2641652"/>
              <a:gd name="connsiteX128" fmla="*/ 1803400 w 2641600"/>
              <a:gd name="connsiteY128" fmla="*/ 2260652 h 2641652"/>
              <a:gd name="connsiteX129" fmla="*/ 1860550 w 2641600"/>
              <a:gd name="connsiteY129" fmla="*/ 2216202 h 2641652"/>
              <a:gd name="connsiteX130" fmla="*/ 1885950 w 2641600"/>
              <a:gd name="connsiteY130" fmla="*/ 2197152 h 2641652"/>
              <a:gd name="connsiteX131" fmla="*/ 1924050 w 2641600"/>
              <a:gd name="connsiteY131" fmla="*/ 2159052 h 2641652"/>
              <a:gd name="connsiteX132" fmla="*/ 1943100 w 2641600"/>
              <a:gd name="connsiteY132" fmla="*/ 2140002 h 2641652"/>
              <a:gd name="connsiteX133" fmla="*/ 1962150 w 2641600"/>
              <a:gd name="connsiteY133" fmla="*/ 2108252 h 2641652"/>
              <a:gd name="connsiteX134" fmla="*/ 1981200 w 2641600"/>
              <a:gd name="connsiteY134" fmla="*/ 2082852 h 2641652"/>
              <a:gd name="connsiteX135" fmla="*/ 1993900 w 2641600"/>
              <a:gd name="connsiteY135" fmla="*/ 2051102 h 2641652"/>
              <a:gd name="connsiteX136" fmla="*/ 2006600 w 2641600"/>
              <a:gd name="connsiteY136" fmla="*/ 2013002 h 2641652"/>
              <a:gd name="connsiteX137" fmla="*/ 2012950 w 2641600"/>
              <a:gd name="connsiteY137" fmla="*/ 1993952 h 2641652"/>
              <a:gd name="connsiteX138" fmla="*/ 2025650 w 2641600"/>
              <a:gd name="connsiteY138" fmla="*/ 1943152 h 2641652"/>
              <a:gd name="connsiteX139" fmla="*/ 2032000 w 2641600"/>
              <a:gd name="connsiteY139" fmla="*/ 1917752 h 2641652"/>
              <a:gd name="connsiteX140" fmla="*/ 2038350 w 2641600"/>
              <a:gd name="connsiteY140" fmla="*/ 1892352 h 2641652"/>
              <a:gd name="connsiteX141" fmla="*/ 2057400 w 2641600"/>
              <a:gd name="connsiteY141" fmla="*/ 1835202 h 2641652"/>
              <a:gd name="connsiteX142" fmla="*/ 2063750 w 2641600"/>
              <a:gd name="connsiteY142" fmla="*/ 1803452 h 2641652"/>
              <a:gd name="connsiteX143" fmla="*/ 2076450 w 2641600"/>
              <a:gd name="connsiteY143" fmla="*/ 1765352 h 2641652"/>
              <a:gd name="connsiteX144" fmla="*/ 2089150 w 2641600"/>
              <a:gd name="connsiteY144" fmla="*/ 1714552 h 2641652"/>
              <a:gd name="connsiteX145" fmla="*/ 2101850 w 2641600"/>
              <a:gd name="connsiteY145" fmla="*/ 1695502 h 2641652"/>
              <a:gd name="connsiteX146" fmla="*/ 2108200 w 2641600"/>
              <a:gd name="connsiteY146" fmla="*/ 1670102 h 2641652"/>
              <a:gd name="connsiteX147" fmla="*/ 2114550 w 2641600"/>
              <a:gd name="connsiteY147" fmla="*/ 1651052 h 2641652"/>
              <a:gd name="connsiteX148" fmla="*/ 2120900 w 2641600"/>
              <a:gd name="connsiteY148" fmla="*/ 1606602 h 2641652"/>
              <a:gd name="connsiteX149" fmla="*/ 2127250 w 2641600"/>
              <a:gd name="connsiteY149" fmla="*/ 1587552 h 2641652"/>
              <a:gd name="connsiteX150" fmla="*/ 2139950 w 2641600"/>
              <a:gd name="connsiteY150" fmla="*/ 1530402 h 2641652"/>
              <a:gd name="connsiteX151" fmla="*/ 2152650 w 2641600"/>
              <a:gd name="connsiteY151" fmla="*/ 1492302 h 2641652"/>
              <a:gd name="connsiteX152" fmla="*/ 2165350 w 2641600"/>
              <a:gd name="connsiteY152" fmla="*/ 1441502 h 2641652"/>
              <a:gd name="connsiteX153" fmla="*/ 2178050 w 2641600"/>
              <a:gd name="connsiteY153" fmla="*/ 1397052 h 2641652"/>
              <a:gd name="connsiteX154" fmla="*/ 2190750 w 2641600"/>
              <a:gd name="connsiteY154" fmla="*/ 1314502 h 2641652"/>
              <a:gd name="connsiteX155" fmla="*/ 2203450 w 2641600"/>
              <a:gd name="connsiteY155" fmla="*/ 1276402 h 2641652"/>
              <a:gd name="connsiteX156" fmla="*/ 2216150 w 2641600"/>
              <a:gd name="connsiteY156" fmla="*/ 1212902 h 2641652"/>
              <a:gd name="connsiteX157" fmla="*/ 2228850 w 2641600"/>
              <a:gd name="connsiteY157" fmla="*/ 1174802 h 2641652"/>
              <a:gd name="connsiteX158" fmla="*/ 2254250 w 2641600"/>
              <a:gd name="connsiteY158" fmla="*/ 1130352 h 2641652"/>
              <a:gd name="connsiteX159" fmla="*/ 2273300 w 2641600"/>
              <a:gd name="connsiteY159" fmla="*/ 1085902 h 2641652"/>
              <a:gd name="connsiteX160" fmla="*/ 2286000 w 2641600"/>
              <a:gd name="connsiteY160" fmla="*/ 1047802 h 2641652"/>
              <a:gd name="connsiteX161" fmla="*/ 2305050 w 2641600"/>
              <a:gd name="connsiteY161" fmla="*/ 1028752 h 2641652"/>
              <a:gd name="connsiteX162" fmla="*/ 2311400 w 2641600"/>
              <a:gd name="connsiteY162" fmla="*/ 997002 h 2641652"/>
              <a:gd name="connsiteX163" fmla="*/ 2336800 w 2641600"/>
              <a:gd name="connsiteY163" fmla="*/ 958902 h 2641652"/>
              <a:gd name="connsiteX164" fmla="*/ 2349500 w 2641600"/>
              <a:gd name="connsiteY164" fmla="*/ 939852 h 2641652"/>
              <a:gd name="connsiteX165" fmla="*/ 2381250 w 2641600"/>
              <a:gd name="connsiteY165" fmla="*/ 882702 h 2641652"/>
              <a:gd name="connsiteX166" fmla="*/ 2413000 w 2641600"/>
              <a:gd name="connsiteY166" fmla="*/ 825552 h 2641652"/>
              <a:gd name="connsiteX167" fmla="*/ 2444750 w 2641600"/>
              <a:gd name="connsiteY167" fmla="*/ 755702 h 2641652"/>
              <a:gd name="connsiteX168" fmla="*/ 2463800 w 2641600"/>
              <a:gd name="connsiteY168" fmla="*/ 730302 h 2641652"/>
              <a:gd name="connsiteX169" fmla="*/ 2508250 w 2641600"/>
              <a:gd name="connsiteY169" fmla="*/ 660452 h 2641652"/>
              <a:gd name="connsiteX170" fmla="*/ 2520950 w 2641600"/>
              <a:gd name="connsiteY170" fmla="*/ 641402 h 2641652"/>
              <a:gd name="connsiteX171" fmla="*/ 2540000 w 2641600"/>
              <a:gd name="connsiteY171" fmla="*/ 616002 h 2641652"/>
              <a:gd name="connsiteX172" fmla="*/ 2552700 w 2641600"/>
              <a:gd name="connsiteY172" fmla="*/ 590602 h 2641652"/>
              <a:gd name="connsiteX173" fmla="*/ 2578100 w 2641600"/>
              <a:gd name="connsiteY173" fmla="*/ 520752 h 2641652"/>
              <a:gd name="connsiteX174" fmla="*/ 2590800 w 2641600"/>
              <a:gd name="connsiteY174" fmla="*/ 482652 h 2641652"/>
              <a:gd name="connsiteX175" fmla="*/ 2616200 w 2641600"/>
              <a:gd name="connsiteY175" fmla="*/ 412802 h 2641652"/>
              <a:gd name="connsiteX176" fmla="*/ 2635250 w 2641600"/>
              <a:gd name="connsiteY176" fmla="*/ 355652 h 2641652"/>
              <a:gd name="connsiteX177" fmla="*/ 2641600 w 2641600"/>
              <a:gd name="connsiteY177" fmla="*/ 285802 h 2641652"/>
              <a:gd name="connsiteX178" fmla="*/ 2635250 w 2641600"/>
              <a:gd name="connsiteY178" fmla="*/ 146102 h 2641652"/>
              <a:gd name="connsiteX179" fmla="*/ 2622550 w 2641600"/>
              <a:gd name="connsiteY179" fmla="*/ 108002 h 2641652"/>
              <a:gd name="connsiteX180" fmla="*/ 2578100 w 2641600"/>
              <a:gd name="connsiteY180" fmla="*/ 57202 h 2641652"/>
              <a:gd name="connsiteX181" fmla="*/ 2527300 w 2641600"/>
              <a:gd name="connsiteY181" fmla="*/ 44502 h 2641652"/>
              <a:gd name="connsiteX182" fmla="*/ 2508250 w 2641600"/>
              <a:gd name="connsiteY182" fmla="*/ 38152 h 2641652"/>
              <a:gd name="connsiteX183" fmla="*/ 2489200 w 2641600"/>
              <a:gd name="connsiteY183" fmla="*/ 25452 h 2641652"/>
              <a:gd name="connsiteX184" fmla="*/ 2228850 w 2641600"/>
              <a:gd name="connsiteY184" fmla="*/ 52 h 264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2641600" h="2641652">
                <a:moveTo>
                  <a:pt x="2228850" y="52"/>
                </a:moveTo>
                <a:cubicBezTo>
                  <a:pt x="2179108" y="-1006"/>
                  <a:pt x="2204094" y="14250"/>
                  <a:pt x="2190750" y="19102"/>
                </a:cubicBezTo>
                <a:cubicBezTo>
                  <a:pt x="2180607" y="22790"/>
                  <a:pt x="2169471" y="22834"/>
                  <a:pt x="2159000" y="25452"/>
                </a:cubicBezTo>
                <a:cubicBezTo>
                  <a:pt x="2152506" y="27075"/>
                  <a:pt x="2146514" y="30489"/>
                  <a:pt x="2139950" y="31802"/>
                </a:cubicBezTo>
                <a:cubicBezTo>
                  <a:pt x="2103478" y="39096"/>
                  <a:pt x="2061792" y="40486"/>
                  <a:pt x="2025650" y="44502"/>
                </a:cubicBezTo>
                <a:cubicBezTo>
                  <a:pt x="2010774" y="46155"/>
                  <a:pt x="1996017" y="48735"/>
                  <a:pt x="1981200" y="50852"/>
                </a:cubicBezTo>
                <a:lnTo>
                  <a:pt x="1943100" y="63552"/>
                </a:lnTo>
                <a:cubicBezTo>
                  <a:pt x="1936750" y="65669"/>
                  <a:pt x="1929619" y="66189"/>
                  <a:pt x="1924050" y="69902"/>
                </a:cubicBezTo>
                <a:cubicBezTo>
                  <a:pt x="1869455" y="106298"/>
                  <a:pt x="1938530" y="62662"/>
                  <a:pt x="1885950" y="88952"/>
                </a:cubicBezTo>
                <a:cubicBezTo>
                  <a:pt x="1879124" y="92365"/>
                  <a:pt x="1873874" y="98552"/>
                  <a:pt x="1866900" y="101652"/>
                </a:cubicBezTo>
                <a:cubicBezTo>
                  <a:pt x="1854667" y="107089"/>
                  <a:pt x="1839939" y="106926"/>
                  <a:pt x="1828800" y="114352"/>
                </a:cubicBezTo>
                <a:cubicBezTo>
                  <a:pt x="1774205" y="150748"/>
                  <a:pt x="1843280" y="107112"/>
                  <a:pt x="1790700" y="133402"/>
                </a:cubicBezTo>
                <a:cubicBezTo>
                  <a:pt x="1783874" y="136815"/>
                  <a:pt x="1778624" y="143002"/>
                  <a:pt x="1771650" y="146102"/>
                </a:cubicBezTo>
                <a:cubicBezTo>
                  <a:pt x="1759417" y="151539"/>
                  <a:pt x="1744689" y="151376"/>
                  <a:pt x="1733550" y="158802"/>
                </a:cubicBezTo>
                <a:cubicBezTo>
                  <a:pt x="1720850" y="167269"/>
                  <a:pt x="1709930" y="179375"/>
                  <a:pt x="1695450" y="184202"/>
                </a:cubicBezTo>
                <a:cubicBezTo>
                  <a:pt x="1689100" y="186319"/>
                  <a:pt x="1682251" y="187301"/>
                  <a:pt x="1676400" y="190552"/>
                </a:cubicBezTo>
                <a:cubicBezTo>
                  <a:pt x="1663057" y="197965"/>
                  <a:pt x="1651000" y="207485"/>
                  <a:pt x="1638300" y="215952"/>
                </a:cubicBezTo>
                <a:cubicBezTo>
                  <a:pt x="1631950" y="220185"/>
                  <a:pt x="1626076" y="225239"/>
                  <a:pt x="1619250" y="228652"/>
                </a:cubicBezTo>
                <a:cubicBezTo>
                  <a:pt x="1610783" y="232885"/>
                  <a:pt x="1601877" y="236335"/>
                  <a:pt x="1593850" y="241352"/>
                </a:cubicBezTo>
                <a:cubicBezTo>
                  <a:pt x="1582345" y="248543"/>
                  <a:pt x="1562834" y="266385"/>
                  <a:pt x="1549400" y="273102"/>
                </a:cubicBezTo>
                <a:cubicBezTo>
                  <a:pt x="1543413" y="276095"/>
                  <a:pt x="1536700" y="277335"/>
                  <a:pt x="1530350" y="279452"/>
                </a:cubicBezTo>
                <a:cubicBezTo>
                  <a:pt x="1504180" y="318707"/>
                  <a:pt x="1533236" y="280414"/>
                  <a:pt x="1498600" y="311202"/>
                </a:cubicBezTo>
                <a:cubicBezTo>
                  <a:pt x="1402028" y="397044"/>
                  <a:pt x="1497566" y="327594"/>
                  <a:pt x="1441450" y="355652"/>
                </a:cubicBezTo>
                <a:cubicBezTo>
                  <a:pt x="1421794" y="365480"/>
                  <a:pt x="1417134" y="375897"/>
                  <a:pt x="1397000" y="387402"/>
                </a:cubicBezTo>
                <a:cubicBezTo>
                  <a:pt x="1391188" y="390723"/>
                  <a:pt x="1384300" y="391635"/>
                  <a:pt x="1377950" y="393752"/>
                </a:cubicBezTo>
                <a:cubicBezTo>
                  <a:pt x="1369483" y="400102"/>
                  <a:pt x="1361739" y="407551"/>
                  <a:pt x="1352550" y="412802"/>
                </a:cubicBezTo>
                <a:cubicBezTo>
                  <a:pt x="1346738" y="416123"/>
                  <a:pt x="1339069" y="415439"/>
                  <a:pt x="1333500" y="419152"/>
                </a:cubicBezTo>
                <a:cubicBezTo>
                  <a:pt x="1326028" y="424133"/>
                  <a:pt x="1321349" y="432453"/>
                  <a:pt x="1314450" y="438202"/>
                </a:cubicBezTo>
                <a:cubicBezTo>
                  <a:pt x="1293476" y="455680"/>
                  <a:pt x="1294843" y="448075"/>
                  <a:pt x="1270000" y="463602"/>
                </a:cubicBezTo>
                <a:cubicBezTo>
                  <a:pt x="1261025" y="469211"/>
                  <a:pt x="1253575" y="477043"/>
                  <a:pt x="1244600" y="482652"/>
                </a:cubicBezTo>
                <a:cubicBezTo>
                  <a:pt x="1191746" y="515686"/>
                  <a:pt x="1243360" y="480097"/>
                  <a:pt x="1200150" y="501702"/>
                </a:cubicBezTo>
                <a:cubicBezTo>
                  <a:pt x="1193324" y="505115"/>
                  <a:pt x="1187926" y="510989"/>
                  <a:pt x="1181100" y="514402"/>
                </a:cubicBezTo>
                <a:cubicBezTo>
                  <a:pt x="1175113" y="517395"/>
                  <a:pt x="1167901" y="517501"/>
                  <a:pt x="1162050" y="520752"/>
                </a:cubicBezTo>
                <a:cubicBezTo>
                  <a:pt x="1148707" y="528165"/>
                  <a:pt x="1136650" y="537685"/>
                  <a:pt x="1123950" y="546152"/>
                </a:cubicBezTo>
                <a:lnTo>
                  <a:pt x="1104900" y="558852"/>
                </a:lnTo>
                <a:cubicBezTo>
                  <a:pt x="1098550" y="563085"/>
                  <a:pt x="1093090" y="569139"/>
                  <a:pt x="1085850" y="571552"/>
                </a:cubicBezTo>
                <a:cubicBezTo>
                  <a:pt x="1037967" y="587513"/>
                  <a:pt x="1096989" y="565983"/>
                  <a:pt x="1047750" y="590602"/>
                </a:cubicBezTo>
                <a:cubicBezTo>
                  <a:pt x="1037555" y="595700"/>
                  <a:pt x="1026195" y="598204"/>
                  <a:pt x="1016000" y="603302"/>
                </a:cubicBezTo>
                <a:cubicBezTo>
                  <a:pt x="979154" y="621725"/>
                  <a:pt x="1016080" y="612003"/>
                  <a:pt x="971550" y="628702"/>
                </a:cubicBezTo>
                <a:cubicBezTo>
                  <a:pt x="963378" y="631766"/>
                  <a:pt x="954617" y="632935"/>
                  <a:pt x="946150" y="635052"/>
                </a:cubicBezTo>
                <a:cubicBezTo>
                  <a:pt x="926310" y="648279"/>
                  <a:pt x="925137" y="650198"/>
                  <a:pt x="901700" y="660452"/>
                </a:cubicBezTo>
                <a:cubicBezTo>
                  <a:pt x="876490" y="671481"/>
                  <a:pt x="852195" y="685528"/>
                  <a:pt x="825500" y="692202"/>
                </a:cubicBezTo>
                <a:cubicBezTo>
                  <a:pt x="817033" y="694319"/>
                  <a:pt x="808272" y="695488"/>
                  <a:pt x="800100" y="698552"/>
                </a:cubicBezTo>
                <a:cubicBezTo>
                  <a:pt x="791237" y="701876"/>
                  <a:pt x="783563" y="707928"/>
                  <a:pt x="774700" y="711252"/>
                </a:cubicBezTo>
                <a:cubicBezTo>
                  <a:pt x="758424" y="717356"/>
                  <a:pt x="745602" y="716276"/>
                  <a:pt x="730250" y="723952"/>
                </a:cubicBezTo>
                <a:cubicBezTo>
                  <a:pt x="723424" y="727365"/>
                  <a:pt x="718215" y="733646"/>
                  <a:pt x="711200" y="736652"/>
                </a:cubicBezTo>
                <a:cubicBezTo>
                  <a:pt x="703178" y="740090"/>
                  <a:pt x="694159" y="740494"/>
                  <a:pt x="685800" y="743002"/>
                </a:cubicBezTo>
                <a:cubicBezTo>
                  <a:pt x="672978" y="746849"/>
                  <a:pt x="660400" y="751469"/>
                  <a:pt x="647700" y="755702"/>
                </a:cubicBezTo>
                <a:cubicBezTo>
                  <a:pt x="641350" y="757819"/>
                  <a:pt x="635144" y="760429"/>
                  <a:pt x="628650" y="762052"/>
                </a:cubicBezTo>
                <a:cubicBezTo>
                  <a:pt x="620183" y="764169"/>
                  <a:pt x="611769" y="766509"/>
                  <a:pt x="603250" y="768402"/>
                </a:cubicBezTo>
                <a:cubicBezTo>
                  <a:pt x="592714" y="770743"/>
                  <a:pt x="581971" y="772134"/>
                  <a:pt x="571500" y="774752"/>
                </a:cubicBezTo>
                <a:cubicBezTo>
                  <a:pt x="565006" y="776375"/>
                  <a:pt x="558908" y="779341"/>
                  <a:pt x="552450" y="781102"/>
                </a:cubicBezTo>
                <a:cubicBezTo>
                  <a:pt x="535611" y="785695"/>
                  <a:pt x="518209" y="788282"/>
                  <a:pt x="501650" y="793802"/>
                </a:cubicBezTo>
                <a:cubicBezTo>
                  <a:pt x="495300" y="795919"/>
                  <a:pt x="489058" y="798391"/>
                  <a:pt x="482600" y="800152"/>
                </a:cubicBezTo>
                <a:cubicBezTo>
                  <a:pt x="465761" y="804745"/>
                  <a:pt x="448359" y="807332"/>
                  <a:pt x="431800" y="812852"/>
                </a:cubicBezTo>
                <a:cubicBezTo>
                  <a:pt x="387124" y="827744"/>
                  <a:pt x="442277" y="808362"/>
                  <a:pt x="387350" y="831902"/>
                </a:cubicBezTo>
                <a:cubicBezTo>
                  <a:pt x="381198" y="834539"/>
                  <a:pt x="374452" y="835615"/>
                  <a:pt x="368300" y="838252"/>
                </a:cubicBezTo>
                <a:cubicBezTo>
                  <a:pt x="313373" y="861792"/>
                  <a:pt x="368526" y="842410"/>
                  <a:pt x="323850" y="857302"/>
                </a:cubicBezTo>
                <a:cubicBezTo>
                  <a:pt x="286239" y="885510"/>
                  <a:pt x="307256" y="870481"/>
                  <a:pt x="260350" y="901752"/>
                </a:cubicBezTo>
                <a:cubicBezTo>
                  <a:pt x="240753" y="914817"/>
                  <a:pt x="238548" y="914488"/>
                  <a:pt x="222250" y="933502"/>
                </a:cubicBezTo>
                <a:cubicBezTo>
                  <a:pt x="208146" y="949957"/>
                  <a:pt x="188729" y="980608"/>
                  <a:pt x="177800" y="997002"/>
                </a:cubicBezTo>
                <a:cubicBezTo>
                  <a:pt x="173567" y="1003352"/>
                  <a:pt x="167513" y="1008812"/>
                  <a:pt x="165100" y="1016052"/>
                </a:cubicBezTo>
                <a:cubicBezTo>
                  <a:pt x="162983" y="1022402"/>
                  <a:pt x="161743" y="1029115"/>
                  <a:pt x="158750" y="1035102"/>
                </a:cubicBezTo>
                <a:cubicBezTo>
                  <a:pt x="155337" y="1041928"/>
                  <a:pt x="149463" y="1047326"/>
                  <a:pt x="146050" y="1054152"/>
                </a:cubicBezTo>
                <a:cubicBezTo>
                  <a:pt x="139935" y="1066383"/>
                  <a:pt x="137419" y="1086395"/>
                  <a:pt x="133350" y="1098602"/>
                </a:cubicBezTo>
                <a:cubicBezTo>
                  <a:pt x="127631" y="1115759"/>
                  <a:pt x="119618" y="1132117"/>
                  <a:pt x="114300" y="1149402"/>
                </a:cubicBezTo>
                <a:cubicBezTo>
                  <a:pt x="111126" y="1159718"/>
                  <a:pt x="110568" y="1170681"/>
                  <a:pt x="107950" y="1181152"/>
                </a:cubicBezTo>
                <a:cubicBezTo>
                  <a:pt x="106327" y="1187646"/>
                  <a:pt x="103439" y="1193766"/>
                  <a:pt x="101600" y="1200202"/>
                </a:cubicBezTo>
                <a:cubicBezTo>
                  <a:pt x="99202" y="1208593"/>
                  <a:pt x="97143" y="1217083"/>
                  <a:pt x="95250" y="1225602"/>
                </a:cubicBezTo>
                <a:cubicBezTo>
                  <a:pt x="81629" y="1286896"/>
                  <a:pt x="96336" y="1226523"/>
                  <a:pt x="82550" y="1295452"/>
                </a:cubicBezTo>
                <a:cubicBezTo>
                  <a:pt x="80838" y="1304010"/>
                  <a:pt x="78029" y="1312318"/>
                  <a:pt x="76200" y="1320852"/>
                </a:cubicBezTo>
                <a:cubicBezTo>
                  <a:pt x="59385" y="1399323"/>
                  <a:pt x="71195" y="1361267"/>
                  <a:pt x="57150" y="1403402"/>
                </a:cubicBezTo>
                <a:cubicBezTo>
                  <a:pt x="50205" y="1458960"/>
                  <a:pt x="49187" y="1462471"/>
                  <a:pt x="44450" y="1524052"/>
                </a:cubicBezTo>
                <a:cubicBezTo>
                  <a:pt x="42009" y="1555779"/>
                  <a:pt x="41117" y="1587625"/>
                  <a:pt x="38100" y="1619302"/>
                </a:cubicBezTo>
                <a:cubicBezTo>
                  <a:pt x="36879" y="1632119"/>
                  <a:pt x="33571" y="1644656"/>
                  <a:pt x="31750" y="1657402"/>
                </a:cubicBezTo>
                <a:cubicBezTo>
                  <a:pt x="29337" y="1674296"/>
                  <a:pt x="27517" y="1691269"/>
                  <a:pt x="25400" y="1708202"/>
                </a:cubicBezTo>
                <a:cubicBezTo>
                  <a:pt x="19334" y="1865919"/>
                  <a:pt x="24777" y="1827800"/>
                  <a:pt x="12700" y="1930452"/>
                </a:cubicBezTo>
                <a:cubicBezTo>
                  <a:pt x="6093" y="1986609"/>
                  <a:pt x="10067" y="1966386"/>
                  <a:pt x="0" y="2006652"/>
                </a:cubicBezTo>
                <a:cubicBezTo>
                  <a:pt x="2117" y="2068035"/>
                  <a:pt x="2634" y="2129495"/>
                  <a:pt x="6350" y="2190802"/>
                </a:cubicBezTo>
                <a:cubicBezTo>
                  <a:pt x="6878" y="2199513"/>
                  <a:pt x="10807" y="2207683"/>
                  <a:pt x="12700" y="2216202"/>
                </a:cubicBezTo>
                <a:cubicBezTo>
                  <a:pt x="15041" y="2226738"/>
                  <a:pt x="16709" y="2237416"/>
                  <a:pt x="19050" y="2247952"/>
                </a:cubicBezTo>
                <a:cubicBezTo>
                  <a:pt x="20943" y="2256471"/>
                  <a:pt x="23688" y="2264794"/>
                  <a:pt x="25400" y="2273352"/>
                </a:cubicBezTo>
                <a:cubicBezTo>
                  <a:pt x="27812" y="2285410"/>
                  <a:pt x="34014" y="2329581"/>
                  <a:pt x="38100" y="2343202"/>
                </a:cubicBezTo>
                <a:cubicBezTo>
                  <a:pt x="41375" y="2354120"/>
                  <a:pt x="47195" y="2364138"/>
                  <a:pt x="50800" y="2374952"/>
                </a:cubicBezTo>
                <a:cubicBezTo>
                  <a:pt x="55673" y="2389571"/>
                  <a:pt x="59072" y="2404642"/>
                  <a:pt x="63500" y="2419402"/>
                </a:cubicBezTo>
                <a:cubicBezTo>
                  <a:pt x="65423" y="2425813"/>
                  <a:pt x="66857" y="2432465"/>
                  <a:pt x="69850" y="2438452"/>
                </a:cubicBezTo>
                <a:cubicBezTo>
                  <a:pt x="73263" y="2445278"/>
                  <a:pt x="79450" y="2450528"/>
                  <a:pt x="82550" y="2457502"/>
                </a:cubicBezTo>
                <a:cubicBezTo>
                  <a:pt x="87987" y="2469735"/>
                  <a:pt x="91017" y="2482902"/>
                  <a:pt x="95250" y="2495602"/>
                </a:cubicBezTo>
                <a:cubicBezTo>
                  <a:pt x="97367" y="2501952"/>
                  <a:pt x="97887" y="2509083"/>
                  <a:pt x="101600" y="2514652"/>
                </a:cubicBezTo>
                <a:lnTo>
                  <a:pt x="127000" y="2552752"/>
                </a:lnTo>
                <a:cubicBezTo>
                  <a:pt x="131233" y="2559102"/>
                  <a:pt x="133350" y="2567569"/>
                  <a:pt x="139700" y="2571802"/>
                </a:cubicBezTo>
                <a:lnTo>
                  <a:pt x="158750" y="2584502"/>
                </a:lnTo>
                <a:cubicBezTo>
                  <a:pt x="162983" y="2590852"/>
                  <a:pt x="164978" y="2599507"/>
                  <a:pt x="171450" y="2603552"/>
                </a:cubicBezTo>
                <a:cubicBezTo>
                  <a:pt x="182802" y="2610647"/>
                  <a:pt x="198411" y="2608826"/>
                  <a:pt x="209550" y="2616252"/>
                </a:cubicBezTo>
                <a:cubicBezTo>
                  <a:pt x="215900" y="2620485"/>
                  <a:pt x="221774" y="2625539"/>
                  <a:pt x="228600" y="2628952"/>
                </a:cubicBezTo>
                <a:cubicBezTo>
                  <a:pt x="244232" y="2636768"/>
                  <a:pt x="271117" y="2639213"/>
                  <a:pt x="285750" y="2641652"/>
                </a:cubicBezTo>
                <a:lnTo>
                  <a:pt x="533400" y="2635302"/>
                </a:lnTo>
                <a:cubicBezTo>
                  <a:pt x="556761" y="2634368"/>
                  <a:pt x="580157" y="2632598"/>
                  <a:pt x="603250" y="2628952"/>
                </a:cubicBezTo>
                <a:cubicBezTo>
                  <a:pt x="620491" y="2626230"/>
                  <a:pt x="654050" y="2616252"/>
                  <a:pt x="654050" y="2616252"/>
                </a:cubicBezTo>
                <a:cubicBezTo>
                  <a:pt x="690659" y="2591846"/>
                  <a:pt x="655344" y="2612976"/>
                  <a:pt x="692150" y="2597202"/>
                </a:cubicBezTo>
                <a:cubicBezTo>
                  <a:pt x="700851" y="2593473"/>
                  <a:pt x="708761" y="2588018"/>
                  <a:pt x="717550" y="2584502"/>
                </a:cubicBezTo>
                <a:cubicBezTo>
                  <a:pt x="762451" y="2566541"/>
                  <a:pt x="743626" y="2576679"/>
                  <a:pt x="781050" y="2565452"/>
                </a:cubicBezTo>
                <a:cubicBezTo>
                  <a:pt x="793872" y="2561605"/>
                  <a:pt x="806163" y="2555999"/>
                  <a:pt x="819150" y="2552752"/>
                </a:cubicBezTo>
                <a:cubicBezTo>
                  <a:pt x="836083" y="2548519"/>
                  <a:pt x="853391" y="2545572"/>
                  <a:pt x="869950" y="2540052"/>
                </a:cubicBezTo>
                <a:cubicBezTo>
                  <a:pt x="876300" y="2537935"/>
                  <a:pt x="882506" y="2535325"/>
                  <a:pt x="889000" y="2533702"/>
                </a:cubicBezTo>
                <a:cubicBezTo>
                  <a:pt x="899471" y="2531084"/>
                  <a:pt x="910279" y="2529970"/>
                  <a:pt x="920750" y="2527352"/>
                </a:cubicBezTo>
                <a:cubicBezTo>
                  <a:pt x="927244" y="2525729"/>
                  <a:pt x="933364" y="2522841"/>
                  <a:pt x="939800" y="2521002"/>
                </a:cubicBezTo>
                <a:cubicBezTo>
                  <a:pt x="1006978" y="2501808"/>
                  <a:pt x="912758" y="2532133"/>
                  <a:pt x="1003300" y="2501952"/>
                </a:cubicBezTo>
                <a:lnTo>
                  <a:pt x="1022350" y="2495602"/>
                </a:lnTo>
                <a:cubicBezTo>
                  <a:pt x="1028700" y="2493485"/>
                  <a:pt x="1034906" y="2490875"/>
                  <a:pt x="1041400" y="2489252"/>
                </a:cubicBezTo>
                <a:cubicBezTo>
                  <a:pt x="1049867" y="2487135"/>
                  <a:pt x="1058266" y="2484731"/>
                  <a:pt x="1066800" y="2482902"/>
                </a:cubicBezTo>
                <a:cubicBezTo>
                  <a:pt x="1087907" y="2478379"/>
                  <a:pt x="1109822" y="2477028"/>
                  <a:pt x="1130300" y="2470202"/>
                </a:cubicBezTo>
                <a:cubicBezTo>
                  <a:pt x="1143000" y="2465969"/>
                  <a:pt x="1155413" y="2460749"/>
                  <a:pt x="1168400" y="2457502"/>
                </a:cubicBezTo>
                <a:cubicBezTo>
                  <a:pt x="1176867" y="2455385"/>
                  <a:pt x="1185441" y="2453660"/>
                  <a:pt x="1193800" y="2451152"/>
                </a:cubicBezTo>
                <a:cubicBezTo>
                  <a:pt x="1206622" y="2447305"/>
                  <a:pt x="1218695" y="2440653"/>
                  <a:pt x="1231900" y="2438452"/>
                </a:cubicBezTo>
                <a:cubicBezTo>
                  <a:pt x="1244600" y="2436335"/>
                  <a:pt x="1257411" y="2434800"/>
                  <a:pt x="1270000" y="2432102"/>
                </a:cubicBezTo>
                <a:cubicBezTo>
                  <a:pt x="1287067" y="2428445"/>
                  <a:pt x="1303521" y="2421870"/>
                  <a:pt x="1320800" y="2419402"/>
                </a:cubicBezTo>
                <a:cubicBezTo>
                  <a:pt x="1335617" y="2417285"/>
                  <a:pt x="1350524" y="2415729"/>
                  <a:pt x="1365250" y="2413052"/>
                </a:cubicBezTo>
                <a:cubicBezTo>
                  <a:pt x="1373836" y="2411491"/>
                  <a:pt x="1382064" y="2408263"/>
                  <a:pt x="1390650" y="2406702"/>
                </a:cubicBezTo>
                <a:cubicBezTo>
                  <a:pt x="1405376" y="2404025"/>
                  <a:pt x="1420424" y="2403287"/>
                  <a:pt x="1435100" y="2400352"/>
                </a:cubicBezTo>
                <a:cubicBezTo>
                  <a:pt x="1553877" y="2376597"/>
                  <a:pt x="1427166" y="2399161"/>
                  <a:pt x="1524000" y="2374952"/>
                </a:cubicBezTo>
                <a:cubicBezTo>
                  <a:pt x="1538199" y="2371402"/>
                  <a:pt x="1578224" y="2362086"/>
                  <a:pt x="1587500" y="2355902"/>
                </a:cubicBezTo>
                <a:cubicBezTo>
                  <a:pt x="1593850" y="2351669"/>
                  <a:pt x="1599535" y="2346208"/>
                  <a:pt x="1606550" y="2343202"/>
                </a:cubicBezTo>
                <a:cubicBezTo>
                  <a:pt x="1635034" y="2330995"/>
                  <a:pt x="1626286" y="2342859"/>
                  <a:pt x="1651000" y="2330502"/>
                </a:cubicBezTo>
                <a:cubicBezTo>
                  <a:pt x="1657826" y="2327089"/>
                  <a:pt x="1663076" y="2320902"/>
                  <a:pt x="1670050" y="2317802"/>
                </a:cubicBezTo>
                <a:cubicBezTo>
                  <a:pt x="1682283" y="2312365"/>
                  <a:pt x="1697011" y="2312528"/>
                  <a:pt x="1708150" y="2305102"/>
                </a:cubicBezTo>
                <a:cubicBezTo>
                  <a:pt x="1762745" y="2268706"/>
                  <a:pt x="1693670" y="2312342"/>
                  <a:pt x="1746250" y="2286052"/>
                </a:cubicBezTo>
                <a:cubicBezTo>
                  <a:pt x="1753076" y="2282639"/>
                  <a:pt x="1758326" y="2276452"/>
                  <a:pt x="1765300" y="2273352"/>
                </a:cubicBezTo>
                <a:cubicBezTo>
                  <a:pt x="1777533" y="2267915"/>
                  <a:pt x="1792261" y="2268078"/>
                  <a:pt x="1803400" y="2260652"/>
                </a:cubicBezTo>
                <a:cubicBezTo>
                  <a:pt x="1887014" y="2204909"/>
                  <a:pt x="1808325" y="2260966"/>
                  <a:pt x="1860550" y="2216202"/>
                </a:cubicBezTo>
                <a:cubicBezTo>
                  <a:pt x="1868585" y="2209314"/>
                  <a:pt x="1878083" y="2204232"/>
                  <a:pt x="1885950" y="2197152"/>
                </a:cubicBezTo>
                <a:cubicBezTo>
                  <a:pt x="1899300" y="2185137"/>
                  <a:pt x="1911350" y="2171752"/>
                  <a:pt x="1924050" y="2159052"/>
                </a:cubicBezTo>
                <a:cubicBezTo>
                  <a:pt x="1930400" y="2152702"/>
                  <a:pt x="1938480" y="2147703"/>
                  <a:pt x="1943100" y="2140002"/>
                </a:cubicBezTo>
                <a:cubicBezTo>
                  <a:pt x="1949450" y="2129419"/>
                  <a:pt x="1955304" y="2118521"/>
                  <a:pt x="1962150" y="2108252"/>
                </a:cubicBezTo>
                <a:cubicBezTo>
                  <a:pt x="1968021" y="2099446"/>
                  <a:pt x="1976060" y="2092103"/>
                  <a:pt x="1981200" y="2082852"/>
                </a:cubicBezTo>
                <a:cubicBezTo>
                  <a:pt x="1986736" y="2072888"/>
                  <a:pt x="1990005" y="2061814"/>
                  <a:pt x="1993900" y="2051102"/>
                </a:cubicBezTo>
                <a:cubicBezTo>
                  <a:pt x="1998475" y="2038521"/>
                  <a:pt x="2002367" y="2025702"/>
                  <a:pt x="2006600" y="2013002"/>
                </a:cubicBezTo>
                <a:cubicBezTo>
                  <a:pt x="2008717" y="2006652"/>
                  <a:pt x="2011327" y="2000446"/>
                  <a:pt x="2012950" y="1993952"/>
                </a:cubicBezTo>
                <a:lnTo>
                  <a:pt x="2025650" y="1943152"/>
                </a:lnTo>
                <a:lnTo>
                  <a:pt x="2032000" y="1917752"/>
                </a:lnTo>
                <a:cubicBezTo>
                  <a:pt x="2034117" y="1909285"/>
                  <a:pt x="2035590" y="1900631"/>
                  <a:pt x="2038350" y="1892352"/>
                </a:cubicBezTo>
                <a:cubicBezTo>
                  <a:pt x="2044700" y="1873302"/>
                  <a:pt x="2053462" y="1854893"/>
                  <a:pt x="2057400" y="1835202"/>
                </a:cubicBezTo>
                <a:cubicBezTo>
                  <a:pt x="2059517" y="1824619"/>
                  <a:pt x="2060910" y="1813865"/>
                  <a:pt x="2063750" y="1803452"/>
                </a:cubicBezTo>
                <a:cubicBezTo>
                  <a:pt x="2067272" y="1790537"/>
                  <a:pt x="2073825" y="1778479"/>
                  <a:pt x="2076450" y="1765352"/>
                </a:cubicBezTo>
                <a:cubicBezTo>
                  <a:pt x="2078865" y="1753276"/>
                  <a:pt x="2082641" y="1727569"/>
                  <a:pt x="2089150" y="1714552"/>
                </a:cubicBezTo>
                <a:cubicBezTo>
                  <a:pt x="2092563" y="1707726"/>
                  <a:pt x="2097617" y="1701852"/>
                  <a:pt x="2101850" y="1695502"/>
                </a:cubicBezTo>
                <a:cubicBezTo>
                  <a:pt x="2103967" y="1687035"/>
                  <a:pt x="2105802" y="1678493"/>
                  <a:pt x="2108200" y="1670102"/>
                </a:cubicBezTo>
                <a:cubicBezTo>
                  <a:pt x="2110039" y="1663666"/>
                  <a:pt x="2113237" y="1657616"/>
                  <a:pt x="2114550" y="1651052"/>
                </a:cubicBezTo>
                <a:cubicBezTo>
                  <a:pt x="2117485" y="1636376"/>
                  <a:pt x="2117965" y="1621278"/>
                  <a:pt x="2120900" y="1606602"/>
                </a:cubicBezTo>
                <a:cubicBezTo>
                  <a:pt x="2122213" y="1600038"/>
                  <a:pt x="2125627" y="1594046"/>
                  <a:pt x="2127250" y="1587552"/>
                </a:cubicBezTo>
                <a:cubicBezTo>
                  <a:pt x="2136314" y="1551298"/>
                  <a:pt x="2130172" y="1562995"/>
                  <a:pt x="2139950" y="1530402"/>
                </a:cubicBezTo>
                <a:cubicBezTo>
                  <a:pt x="2143797" y="1517580"/>
                  <a:pt x="2149403" y="1505289"/>
                  <a:pt x="2152650" y="1492302"/>
                </a:cubicBezTo>
                <a:cubicBezTo>
                  <a:pt x="2156883" y="1475369"/>
                  <a:pt x="2159830" y="1458061"/>
                  <a:pt x="2165350" y="1441502"/>
                </a:cubicBezTo>
                <a:cubicBezTo>
                  <a:pt x="2170383" y="1426403"/>
                  <a:pt x="2175392" y="1412999"/>
                  <a:pt x="2178050" y="1397052"/>
                </a:cubicBezTo>
                <a:cubicBezTo>
                  <a:pt x="2183568" y="1363944"/>
                  <a:pt x="2182426" y="1345023"/>
                  <a:pt x="2190750" y="1314502"/>
                </a:cubicBezTo>
                <a:cubicBezTo>
                  <a:pt x="2194272" y="1301587"/>
                  <a:pt x="2201249" y="1289607"/>
                  <a:pt x="2203450" y="1276402"/>
                </a:cubicBezTo>
                <a:cubicBezTo>
                  <a:pt x="2207741" y="1250656"/>
                  <a:pt x="2209045" y="1236584"/>
                  <a:pt x="2216150" y="1212902"/>
                </a:cubicBezTo>
                <a:cubicBezTo>
                  <a:pt x="2219997" y="1200080"/>
                  <a:pt x="2221424" y="1185941"/>
                  <a:pt x="2228850" y="1174802"/>
                </a:cubicBezTo>
                <a:cubicBezTo>
                  <a:pt x="2243089" y="1153443"/>
                  <a:pt x="2242741" y="1155672"/>
                  <a:pt x="2254250" y="1130352"/>
                </a:cubicBezTo>
                <a:cubicBezTo>
                  <a:pt x="2260921" y="1115677"/>
                  <a:pt x="2267513" y="1100948"/>
                  <a:pt x="2273300" y="1085902"/>
                </a:cubicBezTo>
                <a:cubicBezTo>
                  <a:pt x="2278106" y="1073407"/>
                  <a:pt x="2279499" y="1059504"/>
                  <a:pt x="2286000" y="1047802"/>
                </a:cubicBezTo>
                <a:cubicBezTo>
                  <a:pt x="2290361" y="1039952"/>
                  <a:pt x="2298700" y="1035102"/>
                  <a:pt x="2305050" y="1028752"/>
                </a:cubicBezTo>
                <a:cubicBezTo>
                  <a:pt x="2307167" y="1018169"/>
                  <a:pt x="2306934" y="1006828"/>
                  <a:pt x="2311400" y="997002"/>
                </a:cubicBezTo>
                <a:cubicBezTo>
                  <a:pt x="2317716" y="983107"/>
                  <a:pt x="2328333" y="971602"/>
                  <a:pt x="2336800" y="958902"/>
                </a:cubicBezTo>
                <a:cubicBezTo>
                  <a:pt x="2341033" y="952552"/>
                  <a:pt x="2346666" y="946938"/>
                  <a:pt x="2349500" y="939852"/>
                </a:cubicBezTo>
                <a:cubicBezTo>
                  <a:pt x="2366131" y="898276"/>
                  <a:pt x="2355361" y="917221"/>
                  <a:pt x="2381250" y="882702"/>
                </a:cubicBezTo>
                <a:cubicBezTo>
                  <a:pt x="2398810" y="830022"/>
                  <a:pt x="2369331" y="912891"/>
                  <a:pt x="2413000" y="825552"/>
                </a:cubicBezTo>
                <a:cubicBezTo>
                  <a:pt x="2453431" y="744690"/>
                  <a:pt x="2396844" y="827561"/>
                  <a:pt x="2444750" y="755702"/>
                </a:cubicBezTo>
                <a:cubicBezTo>
                  <a:pt x="2450621" y="746896"/>
                  <a:pt x="2457929" y="739108"/>
                  <a:pt x="2463800" y="730302"/>
                </a:cubicBezTo>
                <a:cubicBezTo>
                  <a:pt x="2479109" y="707339"/>
                  <a:pt x="2493326" y="683667"/>
                  <a:pt x="2508250" y="660452"/>
                </a:cubicBezTo>
                <a:cubicBezTo>
                  <a:pt x="2512377" y="654032"/>
                  <a:pt x="2516371" y="647507"/>
                  <a:pt x="2520950" y="641402"/>
                </a:cubicBezTo>
                <a:cubicBezTo>
                  <a:pt x="2527300" y="632935"/>
                  <a:pt x="2534391" y="624977"/>
                  <a:pt x="2540000" y="616002"/>
                </a:cubicBezTo>
                <a:cubicBezTo>
                  <a:pt x="2545017" y="607975"/>
                  <a:pt x="2548855" y="599252"/>
                  <a:pt x="2552700" y="590602"/>
                </a:cubicBezTo>
                <a:cubicBezTo>
                  <a:pt x="2564481" y="564094"/>
                  <a:pt x="2568714" y="548911"/>
                  <a:pt x="2578100" y="520752"/>
                </a:cubicBezTo>
                <a:cubicBezTo>
                  <a:pt x="2582333" y="508052"/>
                  <a:pt x="2585828" y="495081"/>
                  <a:pt x="2590800" y="482652"/>
                </a:cubicBezTo>
                <a:cubicBezTo>
                  <a:pt x="2599217" y="461611"/>
                  <a:pt x="2610765" y="434541"/>
                  <a:pt x="2616200" y="412802"/>
                </a:cubicBezTo>
                <a:cubicBezTo>
                  <a:pt x="2629888" y="358049"/>
                  <a:pt x="2611802" y="390824"/>
                  <a:pt x="2635250" y="355652"/>
                </a:cubicBezTo>
                <a:cubicBezTo>
                  <a:pt x="2637367" y="332369"/>
                  <a:pt x="2641600" y="309181"/>
                  <a:pt x="2641600" y="285802"/>
                </a:cubicBezTo>
                <a:cubicBezTo>
                  <a:pt x="2641600" y="239187"/>
                  <a:pt x="2640216" y="192451"/>
                  <a:pt x="2635250" y="146102"/>
                </a:cubicBezTo>
                <a:cubicBezTo>
                  <a:pt x="2633824" y="132791"/>
                  <a:pt x="2629976" y="119141"/>
                  <a:pt x="2622550" y="108002"/>
                </a:cubicBezTo>
                <a:cubicBezTo>
                  <a:pt x="2603500" y="79427"/>
                  <a:pt x="2604558" y="70431"/>
                  <a:pt x="2578100" y="57202"/>
                </a:cubicBezTo>
                <a:cubicBezTo>
                  <a:pt x="2563585" y="49944"/>
                  <a:pt x="2541791" y="48125"/>
                  <a:pt x="2527300" y="44502"/>
                </a:cubicBezTo>
                <a:cubicBezTo>
                  <a:pt x="2520806" y="42879"/>
                  <a:pt x="2514237" y="41145"/>
                  <a:pt x="2508250" y="38152"/>
                </a:cubicBezTo>
                <a:cubicBezTo>
                  <a:pt x="2501424" y="34739"/>
                  <a:pt x="2496808" y="26053"/>
                  <a:pt x="2489200" y="25452"/>
                </a:cubicBezTo>
                <a:cubicBezTo>
                  <a:pt x="2235062" y="5388"/>
                  <a:pt x="2278592" y="1110"/>
                  <a:pt x="2228850" y="52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5" grpId="0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7" grpId="0" animBg="1"/>
      <p:bldP spid="68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2272-0459-4A61-B5E4-AA58254F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E3D315-18E7-41B2-BD36-42E3704EE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denote the </a:t>
                </a:r>
                <a:r>
                  <a:rPr lang="en-US" sz="2000" b="1" dirty="0"/>
                  <a:t>expected cost</a:t>
                </a:r>
                <a:r>
                  <a:rPr lang="en-US" sz="2000" dirty="0"/>
                  <a:t> of searching an optimal binary search tree containing the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Our goal: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sum of probabilities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E3D315-18E7-41B2-BD36-42E3704EE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7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05826-1075-49F9-A60E-DAF18559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62476D3-09A8-4AF7-810D-48E58825E2F4}"/>
                  </a:ext>
                </a:extLst>
              </p:cNvPr>
              <p:cNvSpPr/>
              <p:nvPr/>
            </p:nvSpPr>
            <p:spPr>
              <a:xfrm>
                <a:off x="4700603" y="943177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62476D3-09A8-4AF7-810D-48E58825E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03" y="943177"/>
                <a:ext cx="420414" cy="40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517C545-E5AF-4B51-8CED-D448D2D06A8D}"/>
                  </a:ext>
                </a:extLst>
              </p:cNvPr>
              <p:cNvSpPr/>
              <p:nvPr/>
            </p:nvSpPr>
            <p:spPr>
              <a:xfrm>
                <a:off x="3650162" y="90319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517C545-E5AF-4B51-8CED-D448D2D06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62" y="903198"/>
                <a:ext cx="420414" cy="4009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DDF3F21-68C5-41DC-861F-D01ACE8E7B9A}"/>
                  </a:ext>
                </a:extLst>
              </p:cNvPr>
              <p:cNvSpPr/>
              <p:nvPr/>
            </p:nvSpPr>
            <p:spPr>
              <a:xfrm>
                <a:off x="6831499" y="91780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DDF3F21-68C5-41DC-861F-D01ACE8E7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99" y="917800"/>
                <a:ext cx="420414" cy="400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57386D4-FFD0-4293-ADBA-6799C14F07C3}"/>
                  </a:ext>
                </a:extLst>
              </p:cNvPr>
              <p:cNvSpPr/>
              <p:nvPr/>
            </p:nvSpPr>
            <p:spPr>
              <a:xfrm>
                <a:off x="3122303" y="887453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57386D4-FFD0-4293-ADBA-6799C14F0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03" y="887453"/>
                <a:ext cx="394138" cy="3941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E8BB9B5-03D8-4AF1-A45E-9BABEBCBE7C5}"/>
                  </a:ext>
                </a:extLst>
              </p:cNvPr>
              <p:cNvSpPr/>
              <p:nvPr/>
            </p:nvSpPr>
            <p:spPr>
              <a:xfrm>
                <a:off x="4184363" y="93279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E8BB9B5-03D8-4AF1-A45E-9BABEBCBE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363" y="932798"/>
                <a:ext cx="394138" cy="39413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22EBA27-8299-4CA2-A49D-E7698E163375}"/>
                  </a:ext>
                </a:extLst>
              </p:cNvPr>
              <p:cNvSpPr/>
              <p:nvPr/>
            </p:nvSpPr>
            <p:spPr>
              <a:xfrm>
                <a:off x="5793424" y="92241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22EBA27-8299-4CA2-A49D-E7698E163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24" y="922418"/>
                <a:ext cx="420414" cy="4009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9F1ED02-B996-4C0D-A142-B1971AE2BBD2}"/>
                  </a:ext>
                </a:extLst>
              </p:cNvPr>
              <p:cNvSpPr/>
              <p:nvPr/>
            </p:nvSpPr>
            <p:spPr>
              <a:xfrm>
                <a:off x="7816536" y="870743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9F1ED02-B996-4C0D-A142-B1971AE2B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36" y="870743"/>
                <a:ext cx="420414" cy="4009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0240B2D-42E0-4281-81BB-D4F359664A11}"/>
                  </a:ext>
                </a:extLst>
              </p:cNvPr>
              <p:cNvSpPr/>
              <p:nvPr/>
            </p:nvSpPr>
            <p:spPr>
              <a:xfrm>
                <a:off x="5266591" y="93279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0240B2D-42E0-4281-81BB-D4F359664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91" y="932798"/>
                <a:ext cx="394138" cy="39413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4931629-CD31-4322-85DB-887065C9361C}"/>
                  </a:ext>
                </a:extLst>
              </p:cNvPr>
              <p:cNvSpPr/>
              <p:nvPr/>
            </p:nvSpPr>
            <p:spPr>
              <a:xfrm>
                <a:off x="6315808" y="93279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4931629-CD31-4322-85DB-887065C93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08" y="932792"/>
                <a:ext cx="394138" cy="3941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87C6E180-A24B-4800-9282-86F785A7470B}"/>
                  </a:ext>
                </a:extLst>
              </p:cNvPr>
              <p:cNvSpPr/>
              <p:nvPr/>
            </p:nvSpPr>
            <p:spPr>
              <a:xfrm>
                <a:off x="7335173" y="91487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87C6E180-A24B-4800-9282-86F785A7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73" y="914878"/>
                <a:ext cx="394138" cy="3941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F7BA2AC-277E-4B19-AEA5-8DB288FBA121}"/>
                  </a:ext>
                </a:extLst>
              </p:cNvPr>
              <p:cNvSpPr/>
              <p:nvPr/>
            </p:nvSpPr>
            <p:spPr>
              <a:xfrm>
                <a:off x="8385614" y="90319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F7BA2AC-277E-4B19-AEA5-8DB288FBA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14" y="903198"/>
                <a:ext cx="394138" cy="39413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1745D1D7-86CD-4808-9522-DFFE1B0904C6}"/>
              </a:ext>
            </a:extLst>
          </p:cNvPr>
          <p:cNvSpPr/>
          <p:nvPr/>
        </p:nvSpPr>
        <p:spPr>
          <a:xfrm>
            <a:off x="4586208" y="1281591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D02EDF-5338-447B-AD59-840D01BEF981}"/>
              </a:ext>
            </a:extLst>
          </p:cNvPr>
          <p:cNvSpPr/>
          <p:nvPr/>
        </p:nvSpPr>
        <p:spPr>
          <a:xfrm>
            <a:off x="6731417" y="126226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971BFA-264A-4F49-8176-A065CE69571D}"/>
              </a:ext>
            </a:extLst>
          </p:cNvPr>
          <p:cNvSpPr/>
          <p:nvPr/>
        </p:nvSpPr>
        <p:spPr>
          <a:xfrm>
            <a:off x="5656045" y="127407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8FBBFD1-8943-4684-887C-C5D98FE496B2}"/>
              </a:ext>
            </a:extLst>
          </p:cNvPr>
          <p:cNvSpPr/>
          <p:nvPr/>
        </p:nvSpPr>
        <p:spPr>
          <a:xfrm>
            <a:off x="7720635" y="124459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6E1646-7ED0-437D-B574-E395F198A19A}"/>
              </a:ext>
            </a:extLst>
          </p:cNvPr>
          <p:cNvSpPr/>
          <p:nvPr/>
        </p:nvSpPr>
        <p:spPr>
          <a:xfrm>
            <a:off x="4053750" y="127169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8FB918-1DF8-4438-A8DB-6FFAB74F98D1}"/>
              </a:ext>
            </a:extLst>
          </p:cNvPr>
          <p:cNvSpPr/>
          <p:nvPr/>
        </p:nvSpPr>
        <p:spPr>
          <a:xfrm>
            <a:off x="5098236" y="128011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2DF2FA-52CF-47FB-9A47-36F51E3746E7}"/>
              </a:ext>
            </a:extLst>
          </p:cNvPr>
          <p:cNvSpPr/>
          <p:nvPr/>
        </p:nvSpPr>
        <p:spPr>
          <a:xfrm>
            <a:off x="6165291" y="126226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BBE8502-F4FF-482D-8ABF-EDE48804839E}"/>
              </a:ext>
            </a:extLst>
          </p:cNvPr>
          <p:cNvSpPr/>
          <p:nvPr/>
        </p:nvSpPr>
        <p:spPr>
          <a:xfrm>
            <a:off x="7221445" y="1256463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8CA85A-A815-48A8-89DE-B5D2C5B4C6D7}"/>
              </a:ext>
            </a:extLst>
          </p:cNvPr>
          <p:cNvSpPr/>
          <p:nvPr/>
        </p:nvSpPr>
        <p:spPr>
          <a:xfrm>
            <a:off x="8235096" y="124369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A691E56-A2EB-4218-8510-AA72E346B6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75" y="2438781"/>
            <a:ext cx="3724637" cy="2587853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E3A13F03-2B62-4028-AC39-420C85F14E6F}"/>
              </a:ext>
            </a:extLst>
          </p:cNvPr>
          <p:cNvSpPr/>
          <p:nvPr/>
        </p:nvSpPr>
        <p:spPr>
          <a:xfrm>
            <a:off x="2971785" y="127246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9308FBA-CDD8-4B47-9A11-1B2B18BBF73C}"/>
              </a:ext>
            </a:extLst>
          </p:cNvPr>
          <p:cNvSpPr/>
          <p:nvPr/>
        </p:nvSpPr>
        <p:spPr>
          <a:xfrm>
            <a:off x="3499636" y="1272462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0.15</a:t>
            </a: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4B61C97C-F5B2-4492-AAFA-2C475CCD7151}"/>
              </a:ext>
            </a:extLst>
          </p:cNvPr>
          <p:cNvSpPr/>
          <p:nvPr/>
        </p:nvSpPr>
        <p:spPr>
          <a:xfrm rot="16200000">
            <a:off x="3230544" y="1460218"/>
            <a:ext cx="132413" cy="3616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488D99F4-3794-4616-AAE5-9BED7E80343E}"/>
              </a:ext>
            </a:extLst>
          </p:cNvPr>
          <p:cNvSpPr/>
          <p:nvPr/>
        </p:nvSpPr>
        <p:spPr>
          <a:xfrm rot="16200000">
            <a:off x="4334589" y="1465168"/>
            <a:ext cx="132413" cy="3616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C583948F-F226-488A-812C-CBE60096829C}"/>
              </a:ext>
            </a:extLst>
          </p:cNvPr>
          <p:cNvSpPr/>
          <p:nvPr/>
        </p:nvSpPr>
        <p:spPr>
          <a:xfrm rot="16200000">
            <a:off x="5374414" y="1469378"/>
            <a:ext cx="132413" cy="3616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2E14EDB7-6D04-4931-BBAB-D1E09C6A7337}"/>
              </a:ext>
            </a:extLst>
          </p:cNvPr>
          <p:cNvSpPr/>
          <p:nvPr/>
        </p:nvSpPr>
        <p:spPr>
          <a:xfrm rot="16200000">
            <a:off x="6438472" y="1460217"/>
            <a:ext cx="132413" cy="3616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09A7959B-9337-4E40-BA6B-48D575BBD105}"/>
              </a:ext>
            </a:extLst>
          </p:cNvPr>
          <p:cNvSpPr/>
          <p:nvPr/>
        </p:nvSpPr>
        <p:spPr>
          <a:xfrm rot="16200000">
            <a:off x="7482299" y="1472674"/>
            <a:ext cx="132413" cy="3616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0495C0CF-9879-4838-B704-59261DECAFCF}"/>
              </a:ext>
            </a:extLst>
          </p:cNvPr>
          <p:cNvSpPr/>
          <p:nvPr/>
        </p:nvSpPr>
        <p:spPr>
          <a:xfrm rot="16200000">
            <a:off x="8538453" y="1472673"/>
            <a:ext cx="132413" cy="3616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7E6CBE06-61DD-470F-A436-6AD44192DC21}"/>
              </a:ext>
            </a:extLst>
          </p:cNvPr>
          <p:cNvSpPr/>
          <p:nvPr/>
        </p:nvSpPr>
        <p:spPr>
          <a:xfrm rot="16200000">
            <a:off x="3781017" y="1092958"/>
            <a:ext cx="132413" cy="1462558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11120ABB-D1AF-4DE3-8364-A7432D19A8FF}"/>
              </a:ext>
            </a:extLst>
          </p:cNvPr>
          <p:cNvSpPr/>
          <p:nvPr/>
        </p:nvSpPr>
        <p:spPr>
          <a:xfrm rot="16200000">
            <a:off x="4849436" y="1265083"/>
            <a:ext cx="132413" cy="1462558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8904B994-0B36-4141-A1D2-0C82417C0BBF}"/>
              </a:ext>
            </a:extLst>
          </p:cNvPr>
          <p:cNvSpPr/>
          <p:nvPr/>
        </p:nvSpPr>
        <p:spPr>
          <a:xfrm rot="16200000">
            <a:off x="5931664" y="1080390"/>
            <a:ext cx="132413" cy="1462558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CD4183FD-DA82-490F-827F-D32BA2CD8776}"/>
              </a:ext>
            </a:extLst>
          </p:cNvPr>
          <p:cNvSpPr/>
          <p:nvPr/>
        </p:nvSpPr>
        <p:spPr>
          <a:xfrm rot="16200000">
            <a:off x="6975500" y="1264450"/>
            <a:ext cx="132413" cy="1462558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D8DAA175-D211-4810-9672-DC8BA8B56E2A}"/>
              </a:ext>
            </a:extLst>
          </p:cNvPr>
          <p:cNvSpPr/>
          <p:nvPr/>
        </p:nvSpPr>
        <p:spPr>
          <a:xfrm rot="16200000">
            <a:off x="8002015" y="1059905"/>
            <a:ext cx="132413" cy="1462558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47392FE6-229C-42B9-A3B1-F4CD6E3EBC8D}"/>
              </a:ext>
            </a:extLst>
          </p:cNvPr>
          <p:cNvSpPr/>
          <p:nvPr/>
        </p:nvSpPr>
        <p:spPr>
          <a:xfrm>
            <a:off x="685872" y="2840589"/>
            <a:ext cx="2480441" cy="124266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2DF9865-314D-4F14-B99B-D41A0119469C}"/>
              </a:ext>
            </a:extLst>
          </p:cNvPr>
          <p:cNvSpPr/>
          <p:nvPr/>
        </p:nvSpPr>
        <p:spPr>
          <a:xfrm>
            <a:off x="364610" y="2840081"/>
            <a:ext cx="3083440" cy="154069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9507AD52-74C2-4CA5-A9EE-0A83911D0C46}"/>
              </a:ext>
            </a:extLst>
          </p:cNvPr>
          <p:cNvSpPr/>
          <p:nvPr/>
        </p:nvSpPr>
        <p:spPr>
          <a:xfrm rot="16200000">
            <a:off x="4319788" y="894596"/>
            <a:ext cx="132413" cy="2540103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22D2D1B3-DEC5-4BD5-9E3E-763BA2A1BD01}"/>
              </a:ext>
            </a:extLst>
          </p:cNvPr>
          <p:cNvSpPr/>
          <p:nvPr/>
        </p:nvSpPr>
        <p:spPr>
          <a:xfrm rot="16200000">
            <a:off x="5392892" y="1063227"/>
            <a:ext cx="132413" cy="2540103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A99BEEF6-8FE8-4FE5-8DF4-0CE3D4F32769}"/>
              </a:ext>
            </a:extLst>
          </p:cNvPr>
          <p:cNvSpPr/>
          <p:nvPr/>
        </p:nvSpPr>
        <p:spPr>
          <a:xfrm rot="16200000">
            <a:off x="6463659" y="1256139"/>
            <a:ext cx="132413" cy="2540103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F91DCEA2-DADE-4C31-845D-B6AC9BDC9B0F}"/>
              </a:ext>
            </a:extLst>
          </p:cNvPr>
          <p:cNvSpPr/>
          <p:nvPr/>
        </p:nvSpPr>
        <p:spPr>
          <a:xfrm rot="16200000">
            <a:off x="7514272" y="893170"/>
            <a:ext cx="132413" cy="2540103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079EF16C-6EE9-4764-9DCC-B7D665585898}"/>
              </a:ext>
            </a:extLst>
          </p:cNvPr>
          <p:cNvSpPr/>
          <p:nvPr/>
        </p:nvSpPr>
        <p:spPr>
          <a:xfrm>
            <a:off x="985285" y="2841864"/>
            <a:ext cx="1852612" cy="93500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1279332C-FD5F-4FE1-8BF2-884D12F1D5B1}"/>
              </a:ext>
            </a:extLst>
          </p:cNvPr>
          <p:cNvSpPr/>
          <p:nvPr/>
        </p:nvSpPr>
        <p:spPr>
          <a:xfrm rot="16200000">
            <a:off x="4849785" y="932768"/>
            <a:ext cx="132413" cy="3587908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左大括号 67">
            <a:extLst>
              <a:ext uri="{FF2B5EF4-FFF2-40B4-BE49-F238E27FC236}">
                <a16:creationId xmlns:a16="http://schemas.microsoft.com/office/drawing/2014/main" id="{512B8953-A125-4EB4-8DAD-54031099B490}"/>
              </a:ext>
            </a:extLst>
          </p:cNvPr>
          <p:cNvSpPr/>
          <p:nvPr/>
        </p:nvSpPr>
        <p:spPr>
          <a:xfrm rot="16200000">
            <a:off x="5912827" y="1133099"/>
            <a:ext cx="132413" cy="3587908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B6078A61-2794-4EB5-AC06-0E3F85A021A6}"/>
              </a:ext>
            </a:extLst>
          </p:cNvPr>
          <p:cNvSpPr/>
          <p:nvPr/>
        </p:nvSpPr>
        <p:spPr>
          <a:xfrm rot="16200000">
            <a:off x="6988507" y="1348128"/>
            <a:ext cx="132413" cy="3587908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C61C9AF6-632C-4614-BA53-971A2A8D0531}"/>
              </a:ext>
            </a:extLst>
          </p:cNvPr>
          <p:cNvSpPr/>
          <p:nvPr/>
        </p:nvSpPr>
        <p:spPr>
          <a:xfrm>
            <a:off x="1293818" y="2840589"/>
            <a:ext cx="1235546" cy="62152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7ADA32FA-1ADA-418E-A7A2-FE9B9778E250}"/>
              </a:ext>
            </a:extLst>
          </p:cNvPr>
          <p:cNvSpPr/>
          <p:nvPr/>
        </p:nvSpPr>
        <p:spPr>
          <a:xfrm>
            <a:off x="1584808" y="2840589"/>
            <a:ext cx="653567" cy="31076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CD282009-B1AA-495B-8A64-5BA4AB7E7FEE}"/>
              </a:ext>
            </a:extLst>
          </p:cNvPr>
          <p:cNvSpPr/>
          <p:nvPr/>
        </p:nvSpPr>
        <p:spPr>
          <a:xfrm rot="16200000">
            <a:off x="5352083" y="1021363"/>
            <a:ext cx="132413" cy="4604693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AB996EE4-1223-4978-AC55-36AC57BA56F3}"/>
              </a:ext>
            </a:extLst>
          </p:cNvPr>
          <p:cNvSpPr/>
          <p:nvPr/>
        </p:nvSpPr>
        <p:spPr>
          <a:xfrm rot="16200000">
            <a:off x="6420503" y="1221693"/>
            <a:ext cx="132413" cy="4604693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6550D493-87EB-4151-9A7A-8FA3585D8948}"/>
              </a:ext>
            </a:extLst>
          </p:cNvPr>
          <p:cNvSpPr/>
          <p:nvPr/>
        </p:nvSpPr>
        <p:spPr>
          <a:xfrm rot="16200000">
            <a:off x="5878461" y="861695"/>
            <a:ext cx="132413" cy="5657449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5750-B874-4F00-9F2E-1A6CA2ED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B2E3D5-C2E2-4151-A8FA-5FB5DFD93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" y="949504"/>
                <a:ext cx="885825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use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as the root,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We thus have the following recursive formulation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−1]+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B2E3D5-C2E2-4151-A8FA-5FB5DFD93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949504"/>
                <a:ext cx="8858250" cy="3818430"/>
              </a:xfrm>
              <a:blipFill>
                <a:blip r:embed="rId2"/>
                <a:stretch>
                  <a:fillRect l="-619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1C4CE-5EC9-4977-B731-72567762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BE6D3-0B75-4C8C-9D79-642F0515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56600" cy="38184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Characterize the structure of an optimal solution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Recursively define the value of an optimal solution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the value of an optimal solution, typically in a bottom-up fashion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(Optional) 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9632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5125-491A-4333-85EE-527975AC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Optimal-BST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002243-3D2F-4699-A598-867EB572C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45" y="753570"/>
            <a:ext cx="6368309" cy="421660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60FE32D-368F-4A9D-BE08-8E0AB00977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28553" y="2354542"/>
                <a:ext cx="2538248" cy="569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60FE32D-368F-4A9D-BE08-8E0AB009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8553" y="2354542"/>
                <a:ext cx="2538248" cy="569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89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657F-F42C-4B2C-B2F6-BB27F546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90BE70-0BB9-4557-812F-A9ED4DFA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1" y="727202"/>
            <a:ext cx="3827024" cy="258273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B7F3E5-9D76-4127-AF4A-DA9A0642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2" y="3494691"/>
            <a:ext cx="2224326" cy="1545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A9962BB-857F-4DD3-818C-5399E267578D}"/>
                  </a:ext>
                </a:extLst>
              </p:cNvPr>
              <p:cNvSpPr/>
              <p:nvPr/>
            </p:nvSpPr>
            <p:spPr>
              <a:xfrm>
                <a:off x="5976367" y="910819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A9962BB-857F-4DD3-818C-5399E2675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7" y="910819"/>
                <a:ext cx="420414" cy="4009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8EF13FD-232C-4046-84E0-A8B39D307E1E}"/>
                  </a:ext>
                </a:extLst>
              </p:cNvPr>
              <p:cNvSpPr/>
              <p:nvPr/>
            </p:nvSpPr>
            <p:spPr>
              <a:xfrm>
                <a:off x="5056712" y="158407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8EF13FD-232C-4046-84E0-A8B39D307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12" y="1584078"/>
                <a:ext cx="420414" cy="4009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8627090-33AB-4CCC-9B4F-97D11F0E3375}"/>
                  </a:ext>
                </a:extLst>
              </p:cNvPr>
              <p:cNvSpPr/>
              <p:nvPr/>
            </p:nvSpPr>
            <p:spPr>
              <a:xfrm>
                <a:off x="6885513" y="1588737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8627090-33AB-4CCC-9B4F-97D11F0E3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13" y="1588737"/>
                <a:ext cx="420414" cy="4009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84FFD42-D8D9-425B-AEB8-C68E021C1D87}"/>
                  </a:ext>
                </a:extLst>
              </p:cNvPr>
              <p:cNvSpPr/>
              <p:nvPr/>
            </p:nvSpPr>
            <p:spPr>
              <a:xfrm>
                <a:off x="4507548" y="242211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84FFD42-D8D9-425B-AEB8-C68E021C1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48" y="2422110"/>
                <a:ext cx="394138" cy="39413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AC3A837-30EC-4A80-88FF-13E205703F5F}"/>
                  </a:ext>
                </a:extLst>
              </p:cNvPr>
              <p:cNvSpPr/>
              <p:nvPr/>
            </p:nvSpPr>
            <p:spPr>
              <a:xfrm>
                <a:off x="5537566" y="2422110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AC3A837-30EC-4A80-88FF-13E205703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66" y="2422110"/>
                <a:ext cx="394138" cy="39413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87EE4C6-D159-4A70-971C-61492E04C670}"/>
                  </a:ext>
                </a:extLst>
              </p:cNvPr>
              <p:cNvSpPr/>
              <p:nvPr/>
            </p:nvSpPr>
            <p:spPr>
              <a:xfrm>
                <a:off x="6218107" y="2422110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87EE4C6-D159-4A70-971C-61492E04C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107" y="2422110"/>
                <a:ext cx="420414" cy="4009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4B902BFB-9DE9-458F-8DDE-62F352C77B37}"/>
                  </a:ext>
                </a:extLst>
              </p:cNvPr>
              <p:cNvSpPr/>
              <p:nvPr/>
            </p:nvSpPr>
            <p:spPr>
              <a:xfrm>
                <a:off x="6037935" y="3919959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4B902BFB-9DE9-458F-8DDE-62F352C77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935" y="3919959"/>
                <a:ext cx="394138" cy="39413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B89C60ED-8254-42BB-8E13-BECFCC3B394D}"/>
                  </a:ext>
                </a:extLst>
              </p:cNvPr>
              <p:cNvSpPr/>
              <p:nvPr/>
            </p:nvSpPr>
            <p:spPr>
              <a:xfrm>
                <a:off x="6619560" y="3171652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B89C60ED-8254-42BB-8E13-BECFCC3B3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60" y="3171652"/>
                <a:ext cx="394138" cy="39413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82E67840-5C11-41FE-840B-BFA99EE0865A}"/>
                  </a:ext>
                </a:extLst>
              </p:cNvPr>
              <p:cNvSpPr/>
              <p:nvPr/>
            </p:nvSpPr>
            <p:spPr>
              <a:xfrm>
                <a:off x="7651274" y="2488718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82E67840-5C11-41FE-840B-BFA99EE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74" y="2488718"/>
                <a:ext cx="394138" cy="39413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F7B02C-B155-4DA2-B7E3-E70679AC3C0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5415558" y="1253051"/>
            <a:ext cx="622377" cy="38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177B4A-8189-4D08-944F-F9D81C6B4B28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6335213" y="1253051"/>
            <a:ext cx="611868" cy="39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628131F-5DED-48F6-90D8-95DB87312C58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6576953" y="1930969"/>
            <a:ext cx="370128" cy="54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EB3606-48DC-4AFD-9B18-12A715485A82}"/>
              </a:ext>
            </a:extLst>
          </p:cNvPr>
          <p:cNvCxnSpPr>
            <a:cxnSpLocks/>
            <a:stCxn id="20" idx="0"/>
            <a:endCxn id="14" idx="5"/>
          </p:cNvCxnSpPr>
          <p:nvPr/>
        </p:nvCxnSpPr>
        <p:spPr>
          <a:xfrm flipH="1" flipV="1">
            <a:off x="7244359" y="1930969"/>
            <a:ext cx="603984" cy="557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B95807D-4DDC-4C53-831B-37481443488E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4704617" y="1926310"/>
            <a:ext cx="413663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0A7461-13F6-423A-ACB3-50E40C8983D7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5415558" y="1926310"/>
            <a:ext cx="319077" cy="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47F220-7B19-4302-B2AF-E6EFC9E10D70}"/>
              </a:ext>
            </a:extLst>
          </p:cNvPr>
          <p:cNvCxnSpPr>
            <a:cxnSpLocks/>
            <a:stCxn id="17" idx="3"/>
            <a:endCxn id="40" idx="7"/>
          </p:cNvCxnSpPr>
          <p:nvPr/>
        </p:nvCxnSpPr>
        <p:spPr>
          <a:xfrm flipH="1">
            <a:off x="5953095" y="2764342"/>
            <a:ext cx="326580" cy="45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B0E32F-7235-42C2-BD3A-F9029C083A92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6576953" y="2764342"/>
            <a:ext cx="239676" cy="4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82F46F3-9007-43FF-84A6-4071284F40D2}"/>
              </a:ext>
            </a:extLst>
          </p:cNvPr>
          <p:cNvSpPr/>
          <p:nvPr/>
        </p:nvSpPr>
        <p:spPr>
          <a:xfrm>
            <a:off x="5845769" y="1283328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625FEE-B299-4CD7-80C8-EA7D7166E4F9}"/>
              </a:ext>
            </a:extLst>
          </p:cNvPr>
          <p:cNvSpPr/>
          <p:nvPr/>
        </p:nvSpPr>
        <p:spPr>
          <a:xfrm>
            <a:off x="6796563" y="1980537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0.20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DD6E40-C10B-47D3-8436-679CEB857309}"/>
              </a:ext>
            </a:extLst>
          </p:cNvPr>
          <p:cNvSpPr/>
          <p:nvPr/>
        </p:nvSpPr>
        <p:spPr>
          <a:xfrm>
            <a:off x="6106128" y="2780114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063DDD-D897-47AD-87E9-6D46DB2E09BF}"/>
              </a:ext>
            </a:extLst>
          </p:cNvPr>
          <p:cNvSpPr/>
          <p:nvPr/>
        </p:nvSpPr>
        <p:spPr>
          <a:xfrm>
            <a:off x="5924387" y="4252848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782AD2-E4FA-4D3F-9549-2C55D35BDAB1}"/>
              </a:ext>
            </a:extLst>
          </p:cNvPr>
          <p:cNvSpPr/>
          <p:nvPr/>
        </p:nvSpPr>
        <p:spPr>
          <a:xfrm>
            <a:off x="5406953" y="2761005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0F5D1FF-6771-4252-8C20-E38E855CC7CD}"/>
              </a:ext>
            </a:extLst>
          </p:cNvPr>
          <p:cNvSpPr/>
          <p:nvPr/>
        </p:nvSpPr>
        <p:spPr>
          <a:xfrm>
            <a:off x="5485051" y="3494691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440A3CB-B417-4A18-9CBD-F50769051401}"/>
              </a:ext>
            </a:extLst>
          </p:cNvPr>
          <p:cNvSpPr/>
          <p:nvPr/>
        </p:nvSpPr>
        <p:spPr>
          <a:xfrm>
            <a:off x="6498341" y="3494691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ACCAD9-9185-448A-97C3-77CECA94B546}"/>
              </a:ext>
            </a:extLst>
          </p:cNvPr>
          <p:cNvSpPr/>
          <p:nvPr/>
        </p:nvSpPr>
        <p:spPr>
          <a:xfrm>
            <a:off x="4960248" y="4247556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0.05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90A966-DF03-421D-BB3A-F0393CF9F451}"/>
              </a:ext>
            </a:extLst>
          </p:cNvPr>
          <p:cNvSpPr/>
          <p:nvPr/>
        </p:nvSpPr>
        <p:spPr>
          <a:xfrm>
            <a:off x="7505776" y="2823060"/>
            <a:ext cx="6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0AD8EBC-8832-4B1D-93FA-44092F2AA44B}"/>
                  </a:ext>
                </a:extLst>
              </p:cNvPr>
              <p:cNvSpPr/>
              <p:nvPr/>
            </p:nvSpPr>
            <p:spPr>
              <a:xfrm>
                <a:off x="5594249" y="3157568"/>
                <a:ext cx="420414" cy="4009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0AD8EBC-8832-4B1D-93FA-44092F2AA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49" y="3157568"/>
                <a:ext cx="420414" cy="40095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B2A804F-6A0B-42C2-8066-04221B1D7A17}"/>
                  </a:ext>
                </a:extLst>
              </p:cNvPr>
              <p:cNvSpPr/>
              <p:nvPr/>
            </p:nvSpPr>
            <p:spPr>
              <a:xfrm>
                <a:off x="5114228" y="3919959"/>
                <a:ext cx="394138" cy="3941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B2A804F-6A0B-42C2-8066-04221B1D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28" y="3919959"/>
                <a:ext cx="394138" cy="39413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5779A6-0A2E-438E-A04E-CF20F68ECEE7}"/>
              </a:ext>
            </a:extLst>
          </p:cNvPr>
          <p:cNvCxnSpPr>
            <a:cxnSpLocks/>
            <a:stCxn id="41" idx="0"/>
            <a:endCxn id="40" idx="3"/>
          </p:cNvCxnSpPr>
          <p:nvPr/>
        </p:nvCxnSpPr>
        <p:spPr>
          <a:xfrm flipV="1">
            <a:off x="5311297" y="3499800"/>
            <a:ext cx="344520" cy="4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733F189-B5F8-442F-A763-4EE12DE6413C}"/>
              </a:ext>
            </a:extLst>
          </p:cNvPr>
          <p:cNvCxnSpPr>
            <a:cxnSpLocks/>
            <a:stCxn id="18" idx="0"/>
            <a:endCxn id="40" idx="5"/>
          </p:cNvCxnSpPr>
          <p:nvPr/>
        </p:nvCxnSpPr>
        <p:spPr>
          <a:xfrm flipH="1" flipV="1">
            <a:off x="5953095" y="3499800"/>
            <a:ext cx="281909" cy="420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FBCDB98-AF7D-4E85-9E94-C8D8CC1ADF6F}"/>
                  </a:ext>
                </a:extLst>
              </p:cNvPr>
              <p:cNvSpPr/>
              <p:nvPr/>
            </p:nvSpPr>
            <p:spPr>
              <a:xfrm>
                <a:off x="4895686" y="1951277"/>
                <a:ext cx="695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FBCDB98-AF7D-4E85-9E94-C8D8CC1A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686" y="1951277"/>
                <a:ext cx="6951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A989461-489C-4048-9817-B2D9F988C537}"/>
                  </a:ext>
                </a:extLst>
              </p:cNvPr>
              <p:cNvSpPr/>
              <p:nvPr/>
            </p:nvSpPr>
            <p:spPr>
              <a:xfrm>
                <a:off x="4353498" y="2739420"/>
                <a:ext cx="695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A989461-489C-4048-9817-B2D9F988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498" y="2739420"/>
                <a:ext cx="6951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8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D88C9-41B5-490D-9D26-272D256E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A2570E-6B3A-4FC2-A412-6DEF9C787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14.1-3 Consider a modification of the rod-cutting problem in which, in addition to a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rod, each cut incurs a fixed cost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revenue associated with a solution is now the sum of the prices of the pieces minus the costs of making the cuts. Give a dynamic-programming algorithm to solve this modified problem.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A2570E-6B3A-4FC2-A412-6DEF9C787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28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5E687-A568-4966-B54C-F2868CDA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C59BCA-0956-4000-BFF8-9052BCDC4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14.4-2 Give pseudocode to reconstruct an LCS from the completed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table and the original sequences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without using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table.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C59BCA-0956-4000-BFF8-9052BCDC4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99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09806-7643-4C32-96EF-686FE963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DA916C-D810-4021-90B6-696A5EE3E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14.5-2 Determine the cost and structure of an optimal binary search tree for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keys with the following probabilities: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DA916C-D810-4021-90B6-696A5EE3E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6">
                <a:extLst>
                  <a:ext uri="{FF2B5EF4-FFF2-40B4-BE49-F238E27FC236}">
                    <a16:creationId xmlns:a16="http://schemas.microsoft.com/office/drawing/2014/main" id="{35A21627-54A9-4667-9137-C63097F8C7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534434"/>
                  </p:ext>
                </p:extLst>
              </p:nvPr>
            </p:nvGraphicFramePr>
            <p:xfrm>
              <a:off x="1625018" y="2368673"/>
              <a:ext cx="6165672" cy="1456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0728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</a:tblGrid>
                  <a:tr h="485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485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  <a:tr h="485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038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6">
                <a:extLst>
                  <a:ext uri="{FF2B5EF4-FFF2-40B4-BE49-F238E27FC236}">
                    <a16:creationId xmlns:a16="http://schemas.microsoft.com/office/drawing/2014/main" id="{35A21627-54A9-4667-9137-C63097F8C7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534434"/>
                  </p:ext>
                </p:extLst>
              </p:nvPr>
            </p:nvGraphicFramePr>
            <p:xfrm>
              <a:off x="1625018" y="2368673"/>
              <a:ext cx="6165672" cy="1456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0728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633118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</a:tblGrid>
                  <a:tr h="4853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" t="-6250" r="-461878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4853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" t="-106250" r="-461878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  <a:tr h="4853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" t="-206250" r="-46187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038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754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A0A8-E79B-4A44-A946-439B1D81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E7BD08D8-7DF1-44E2-8908-CC794514B5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6927941"/>
                  </p:ext>
                </p:extLst>
              </p:nvPr>
            </p:nvGraphicFramePr>
            <p:xfrm>
              <a:off x="1460938" y="1075449"/>
              <a:ext cx="626417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7778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E7BD08D8-7DF1-44E2-8908-CC794514B5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6927941"/>
                  </p:ext>
                </p:extLst>
              </p:nvPr>
            </p:nvGraphicFramePr>
            <p:xfrm>
              <a:off x="1460938" y="1075449"/>
              <a:ext cx="626417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7778">
                      <a:extLst>
                        <a:ext uri="{9D8B030D-6E8A-4147-A177-3AD203B41FA5}">
                          <a16:colId xmlns:a16="http://schemas.microsoft.com/office/drawing/2014/main" val="30603269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4961790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363946674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526909163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1606101795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44129126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252472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40902981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363335827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2503987786"/>
                        </a:ext>
                      </a:extLst>
                    </a:gridCol>
                    <a:gridCol w="533640">
                      <a:extLst>
                        <a:ext uri="{9D8B030D-6E8A-4147-A177-3AD203B41FA5}">
                          <a16:colId xmlns:a16="http://schemas.microsoft.com/office/drawing/2014/main" val="870676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" t="-8065" r="-57960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508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" t="-109836" r="-57960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8541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56E1083-BD66-40B2-B49A-7506DA03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8" y="2327328"/>
            <a:ext cx="8534400" cy="23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868A-BA3B-48D0-A84A-DEB44125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321D0-8686-40D2-B3A0-8AFCF8479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248" y="949504"/>
                <a:ext cx="8434552" cy="3818430"/>
              </a:xfrm>
            </p:spPr>
            <p:txBody>
              <a:bodyPr/>
              <a:lstStyle/>
              <a:p>
                <a:r>
                  <a:rPr lang="en-US" dirty="0"/>
                  <a:t>An optimal solution cuts the rod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pieces: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corresponding revenue: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Trivial solution: try to cut up a rod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different ways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if in order of monotonically increasing 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321D0-8686-40D2-B3A0-8AFCF8479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248" y="949504"/>
                <a:ext cx="8434552" cy="3818430"/>
              </a:xfrm>
              <a:blipFill>
                <a:blip r:embed="rId2"/>
                <a:stretch>
                  <a:fillRect l="-939" t="-1757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4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35B8-76B6-4866-9F41-C858F266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B605F-4CC9-4F49-93E5-7728F5133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Optimal substructure</a:t>
                </a:r>
                <a:r>
                  <a:rPr lang="en-US" dirty="0"/>
                  <a:t>: optimal solutions to a problem incorporate optimal solutions to related subproblems, which you may solve independently</a:t>
                </a:r>
              </a:p>
              <a:p>
                <a:endParaRPr lang="en-US" dirty="0"/>
              </a:p>
              <a:p>
                <a:r>
                  <a:rPr lang="en-US" altLang="zh-CN" dirty="0"/>
                  <a:t>Simpler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B605F-4CC9-4F49-93E5-7728F5133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73A46-74BA-4386-870B-415FFE8D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cutting: trivial solution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F1DCCE-392A-4E0F-A27A-4F222A9E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807" y="1277911"/>
            <a:ext cx="5410385" cy="2389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6E9831F-E64D-497A-8FDD-78BACCD2AC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198882"/>
                <a:ext cx="8229600" cy="569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6E9831F-E64D-497A-8FDD-78BACCD2A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198882"/>
                <a:ext cx="8229600" cy="569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71480-C2F7-48C5-AB21-6B50A84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solution: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4783A1-A77F-4268-868D-856F61A9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676" y="1029806"/>
            <a:ext cx="5378647" cy="3285511"/>
          </a:xfrm>
        </p:spPr>
      </p:pic>
    </p:spTree>
    <p:extLst>
      <p:ext uri="{BB962C8B-B14F-4D97-AF65-F5344CB8AC3E}">
        <p14:creationId xmlns:p14="http://schemas.microsoft.com/office/powerpoint/2010/main" val="5131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CFD33-A38C-40EE-90AE-AE91FD12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6836C-F33C-4DE8-BF71-8BEAE639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8360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DP arranges for each subproblem to be solved only once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first time you solve a subproblem, save its solution</a:t>
            </a:r>
          </a:p>
          <a:p>
            <a:endParaRPr lang="en-US" sz="2000" dirty="0"/>
          </a:p>
          <a:p>
            <a:r>
              <a:rPr lang="en-US" sz="2000" dirty="0"/>
              <a:t>Saving subproblem solutions comes with a cost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additional memory needed to store solutions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 time-memory trade-off</a:t>
            </a:r>
          </a:p>
          <a:p>
            <a:endParaRPr lang="en-US" sz="2000" dirty="0"/>
          </a:p>
          <a:p>
            <a:r>
              <a:rPr lang="en-US" sz="2000" dirty="0"/>
              <a:t>Two approaches: top-down with memoization and bottom-up</a:t>
            </a:r>
          </a:p>
        </p:txBody>
      </p:sp>
    </p:spTree>
    <p:extLst>
      <p:ext uri="{BB962C8B-B14F-4D97-AF65-F5344CB8AC3E}">
        <p14:creationId xmlns:p14="http://schemas.microsoft.com/office/powerpoint/2010/main" val="34576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103688</TotalTime>
  <Words>1204</Words>
  <Application>Microsoft Office PowerPoint</Application>
  <PresentationFormat>全屏显示(16:9)</PresentationFormat>
  <Paragraphs>440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微软雅黑</vt:lpstr>
      <vt:lpstr>ＭＳ Ｐゴシック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Dynamic Programming</vt:lpstr>
      <vt:lpstr>Dynamic programming (DP)</vt:lpstr>
      <vt:lpstr>Main steps</vt:lpstr>
      <vt:lpstr>Rod cutting: example</vt:lpstr>
      <vt:lpstr>Rod cutting</vt:lpstr>
      <vt:lpstr>Rod cutting: optimal substructure</vt:lpstr>
      <vt:lpstr>Rod cutting: trivial solution</vt:lpstr>
      <vt:lpstr>Trivial solution: problem</vt:lpstr>
      <vt:lpstr>Dynamic programming (DP)</vt:lpstr>
      <vt:lpstr>Rod cutting using DP</vt:lpstr>
      <vt:lpstr>Reconstructing a solution</vt:lpstr>
      <vt:lpstr>Example</vt:lpstr>
      <vt:lpstr>Elements of dynamic programming</vt:lpstr>
      <vt:lpstr>Optimal substructure</vt:lpstr>
      <vt:lpstr>Overlapping subproblems</vt:lpstr>
      <vt:lpstr>Longest common subsequence (LCS)</vt:lpstr>
      <vt:lpstr>Optimal substructure of an LCS</vt:lpstr>
      <vt:lpstr>The corresponding recursive formula</vt:lpstr>
      <vt:lpstr>LCS using DP</vt:lpstr>
      <vt:lpstr>Constructing an LCS</vt:lpstr>
      <vt:lpstr>Example</vt:lpstr>
      <vt:lpstr>Optimal binary search trees</vt:lpstr>
      <vt:lpstr>Example</vt:lpstr>
      <vt:lpstr>Example</vt:lpstr>
      <vt:lpstr>Optimal solution</vt:lpstr>
      <vt:lpstr>Cut-and-paste</vt:lpstr>
      <vt:lpstr>Optimal substructure</vt:lpstr>
      <vt:lpstr>Example</vt:lpstr>
      <vt:lpstr>Optimal substructure</vt:lpstr>
      <vt:lpstr>Optimal-BST</vt:lpstr>
      <vt:lpstr>Example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2699</cp:revision>
  <cp:lastPrinted>2015-09-20T23:02:57Z</cp:lastPrinted>
  <dcterms:created xsi:type="dcterms:W3CDTF">2010-10-17T19:58:05Z</dcterms:created>
  <dcterms:modified xsi:type="dcterms:W3CDTF">2023-09-28T05:29:09Z</dcterms:modified>
</cp:coreProperties>
</file>