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34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1CF-5840-4C1D-9BA8-9538A0AF4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9CCCD-13B3-065C-D05A-0974B67F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0250-4D87-016A-194F-FD40F565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A81B-151F-1D7F-4582-D5A7D3AA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B5FF-04C2-8508-C5DD-6B580383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1BC4-CED5-89FE-CBF6-C36D619C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837A8-2231-5EBB-2B87-A1678E27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88CC-8325-2D4A-43DA-FC8A4994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6372-FE83-ED60-8E3E-2080B760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C879B-9FFD-D1E3-E261-7A0A9E0C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3D9C6-11F7-4F05-D913-D019FE4ED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20A82-CDA1-2F09-2B72-9002725E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3F49-291F-BF0C-CA4B-38E63E6F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33DFC-4E7D-EF70-C76D-D7B5BFF1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B66B-081E-7D90-E492-46DA705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AD3F-6174-3E1C-99A8-A152391F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F294-7E17-76FC-6AD8-154D033C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5914-691D-C75F-D4E5-60AF1930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E8D4-CCBF-5203-DE57-924E6182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ADF0-13C2-DB0B-608B-8D19E507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8502-A4C1-A2C6-E119-A79595EF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C698-4080-FC3F-27B8-30BEF2B9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CBD3-7AB5-7D02-A673-9421A595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DD56-7A8C-BC3A-A683-2DC471B4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EB86-8036-A454-538C-CCC208D7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745B-FA22-CFDF-4C9D-46CA9E95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8987-9510-03BC-4B9A-4BAEE481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31AC-815A-E084-D658-8A97F777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9DD06-D077-8210-CDBD-95AAEA0C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7AC6-4946-2D43-BCF0-E67B3A18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ED4C-CB3C-4E22-DB3A-994ED5F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4692-9C2E-AE8B-237A-B701AD28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65FF1-8341-17C5-5702-47084DE2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639FA-B17B-B8F7-C278-22389AF66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9C23F-BCEC-920B-0E51-9E974F414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FF619-D378-C3FC-BE1B-CE6BB3B30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1EE0F-8FC1-6B69-1601-5FE4192E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CC244-BEA5-8ED8-3EF3-344D667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A821D-6124-EF1C-E67F-65E40E9D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1595-119C-7566-65B8-354CC87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C953-361C-6AA2-89B1-7C206310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13C43-92D1-2329-B072-F7835C5B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6938C-9301-5B30-0BF1-6F90814C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5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FC55A-EF66-F23C-99DB-473F4B5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9A603-6B4F-7370-46B0-C50953ED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E39FC-188D-F912-4579-27EA1195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F582-9428-0A20-E4D9-551C05BB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3C3-4B2D-CA76-6282-DEE99389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1E7A-EF35-72CD-5834-F7247D99E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1B7D-048A-3CF7-A4E4-8A0E98B0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3BFC5-06A6-5A60-628C-421B59B3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5D4C-656F-BF11-EAE9-E276B106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EFC-D428-B9E0-F080-3D21E563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8E255-0CF9-1280-FB6E-2C8332A2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4D8E-519D-B228-4117-2C3ADF90E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2B1F-65B3-2E3A-6C57-E4A214F2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23A8-472E-282C-74FC-32B9FBEE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35F0-E0C2-F937-1ABB-08206061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71D94-34DD-CF6A-2D79-EF9A7B69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694E-6921-830A-5A3D-F9C5DBE3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4EE5-37BC-489D-F0DF-86E54069D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CEE0-057F-C641-AB84-FEED3EE237E3}" type="datetimeFigureOut">
              <a:rPr lang="en-US" smtClean="0"/>
              <a:t>8/5/23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1B3D-D906-A9D7-1675-E5A11F4B7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120F-2665-E7C6-525D-B23F878A4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4191-5F9C-7943-8E2A-B15C6ACA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7D4-039F-50EB-7CD0-1679D217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D64F-68B9-5501-30E0-A9619A320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</p:txBody>
      </p:sp>
    </p:spTree>
    <p:extLst>
      <p:ext uri="{BB962C8B-B14F-4D97-AF65-F5344CB8AC3E}">
        <p14:creationId xmlns:p14="http://schemas.microsoft.com/office/powerpoint/2010/main" val="153754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8404-55A6-2F21-A520-748E14B0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F575-C143-D7D6-8CBC-AF777D4E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Experiments</a:t>
            </a:r>
          </a:p>
          <a:p>
            <a:r>
              <a:rPr lang="en-US" dirty="0"/>
              <a:t>Brief Introduction to Difference-in-Differences</a:t>
            </a:r>
          </a:p>
          <a:p>
            <a:r>
              <a:rPr lang="en-US" dirty="0"/>
              <a:t>Lotteries and IVs </a:t>
            </a:r>
          </a:p>
          <a:p>
            <a:r>
              <a:rPr lang="en-US" dirty="0"/>
              <a:t>Stata Examples and Work</a:t>
            </a:r>
          </a:p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460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Econ 645: Week 5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5</dc:title>
  <dc:creator>Samuel Rowe</dc:creator>
  <cp:lastModifiedBy>Samuel Rowe</cp:lastModifiedBy>
  <cp:revision>1</cp:revision>
  <dcterms:created xsi:type="dcterms:W3CDTF">2023-08-05T16:52:16Z</dcterms:created>
  <dcterms:modified xsi:type="dcterms:W3CDTF">2023-08-05T16:54:29Z</dcterms:modified>
</cp:coreProperties>
</file>