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MT" panose="020B0502020104020203"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Impact" panose="020B0806030902050204" pitchFamily="34" charset="0"/>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3EA0C-244F-4E81-B6C0-4D25232F3F97}">
  <a:tblStyle styleId="{B6A3EA0C-244F-4E81-B6C0-4D25232F3F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6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37231-E498-4D70-AE40-75894E44FE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A3AA30-6806-48A1-99DF-96E806CF8C3C}">
      <dgm:prSet phldrT="[Text]"/>
      <dgm:spPr/>
      <dgm:t>
        <a:bodyPr/>
        <a:lstStyle/>
        <a:p>
          <a:r>
            <a:rPr lang="en-US" b="1" dirty="0"/>
            <a:t>Brainstorm</a:t>
          </a:r>
        </a:p>
        <a:p>
          <a:r>
            <a:rPr lang="en-US" dirty="0"/>
            <a:t>-Playable Character</a:t>
          </a:r>
        </a:p>
        <a:p>
          <a:r>
            <a:rPr lang="en-US" dirty="0"/>
            <a:t>-Standard Map</a:t>
          </a:r>
        </a:p>
      </dgm:t>
    </dgm:pt>
    <dgm:pt modelId="{2A532A2E-6767-473E-B540-B3063D583282}" type="parTrans" cxnId="{CA0BECFB-CD36-4494-81CE-D8F73477E964}">
      <dgm:prSet/>
      <dgm:spPr/>
      <dgm:t>
        <a:bodyPr/>
        <a:lstStyle/>
        <a:p>
          <a:endParaRPr lang="en-US"/>
        </a:p>
      </dgm:t>
    </dgm:pt>
    <dgm:pt modelId="{BD91C10F-76F1-4706-ABDD-5B6B3EEE831E}" type="sibTrans" cxnId="{CA0BECFB-CD36-4494-81CE-D8F73477E964}">
      <dgm:prSet/>
      <dgm:spPr/>
      <dgm:t>
        <a:bodyPr/>
        <a:lstStyle/>
        <a:p>
          <a:endParaRPr lang="en-US"/>
        </a:p>
      </dgm:t>
    </dgm:pt>
    <dgm:pt modelId="{28748D97-5523-4200-85FB-7332E3B98534}">
      <dgm:prSet phldrT="[Text]"/>
      <dgm:spPr/>
      <dgm:t>
        <a:bodyPr/>
        <a:lstStyle/>
        <a:p>
          <a:r>
            <a:rPr lang="en-US" b="1" dirty="0"/>
            <a:t>1st Phase</a:t>
          </a:r>
        </a:p>
        <a:p>
          <a:r>
            <a:rPr lang="en-US" dirty="0"/>
            <a:t>-Simple Menu, Options, Powerups, Life, Scoreboard</a:t>
          </a:r>
        </a:p>
        <a:p>
          <a:r>
            <a:rPr lang="en-US" dirty="0"/>
            <a:t>-Spawn Points, Animations, Audio Imports </a:t>
          </a:r>
          <a:br>
            <a:rPr lang="en-US" dirty="0"/>
          </a:br>
          <a:endParaRPr lang="en-US" dirty="0"/>
        </a:p>
      </dgm:t>
    </dgm:pt>
    <dgm:pt modelId="{B4C5EEE3-2860-4DAC-80C4-5A882FFEB7CE}" type="parTrans" cxnId="{493F98FA-594D-4EF2-8418-135BCF748D6B}">
      <dgm:prSet/>
      <dgm:spPr/>
      <dgm:t>
        <a:bodyPr/>
        <a:lstStyle/>
        <a:p>
          <a:endParaRPr lang="en-US"/>
        </a:p>
      </dgm:t>
    </dgm:pt>
    <dgm:pt modelId="{604DE46E-2F9F-4FEC-974D-F1B898B2C8AD}" type="sibTrans" cxnId="{493F98FA-594D-4EF2-8418-135BCF748D6B}">
      <dgm:prSet/>
      <dgm:spPr/>
      <dgm:t>
        <a:bodyPr/>
        <a:lstStyle/>
        <a:p>
          <a:endParaRPr lang="en-US"/>
        </a:p>
      </dgm:t>
    </dgm:pt>
    <dgm:pt modelId="{548F3948-E0B0-45B1-A0DC-27452680FF36}">
      <dgm:prSet phldrT="[Text]"/>
      <dgm:spPr/>
      <dgm:t>
        <a:bodyPr/>
        <a:lstStyle/>
        <a:p>
          <a:r>
            <a:rPr lang="en-US" b="1" dirty="0"/>
            <a:t>2nd Phase</a:t>
          </a:r>
        </a:p>
        <a:p>
          <a:r>
            <a:rPr lang="en-US" b="0" dirty="0"/>
            <a:t>-Improved Map Edits, Hazards, </a:t>
          </a:r>
        </a:p>
        <a:p>
          <a:r>
            <a:rPr lang="en-US" b="0" dirty="0"/>
            <a:t>-Character Models, Enemy Entities</a:t>
          </a:r>
        </a:p>
      </dgm:t>
    </dgm:pt>
    <dgm:pt modelId="{6EFB92F8-086B-474C-A2A0-F1D07DC7E473}" type="parTrans" cxnId="{C6F9A5B6-87E6-42C3-9825-5687C1EBF349}">
      <dgm:prSet/>
      <dgm:spPr/>
      <dgm:t>
        <a:bodyPr/>
        <a:lstStyle/>
        <a:p>
          <a:endParaRPr lang="en-US"/>
        </a:p>
      </dgm:t>
    </dgm:pt>
    <dgm:pt modelId="{20A279BF-DA67-4DE6-9E14-B9AE90003B47}" type="sibTrans" cxnId="{C6F9A5B6-87E6-42C3-9825-5687C1EBF349}">
      <dgm:prSet/>
      <dgm:spPr/>
      <dgm:t>
        <a:bodyPr/>
        <a:lstStyle/>
        <a:p>
          <a:endParaRPr lang="en-US"/>
        </a:p>
      </dgm:t>
    </dgm:pt>
    <dgm:pt modelId="{EE54E8F7-FAB4-4634-B66E-569C690D8801}">
      <dgm:prSet phldrT="[Text]"/>
      <dgm:spPr/>
      <dgm:t>
        <a:bodyPr/>
        <a:lstStyle/>
        <a:p>
          <a:r>
            <a:rPr lang="en-US" b="1" dirty="0"/>
            <a:t>Early Prototype</a:t>
          </a:r>
        </a:p>
        <a:p>
          <a:r>
            <a:rPr lang="en-US" b="0" dirty="0"/>
            <a:t>-Level Stages</a:t>
          </a:r>
        </a:p>
        <a:p>
          <a:r>
            <a:rPr lang="en-US" b="0" dirty="0"/>
            <a:t>-Smarter AI</a:t>
          </a:r>
        </a:p>
      </dgm:t>
    </dgm:pt>
    <dgm:pt modelId="{37F769A2-1F89-4CEC-A40E-8F246DF4BD39}" type="parTrans" cxnId="{CF42768C-4CBA-4FF6-9E3E-55D350B3F064}">
      <dgm:prSet/>
      <dgm:spPr/>
      <dgm:t>
        <a:bodyPr/>
        <a:lstStyle/>
        <a:p>
          <a:endParaRPr lang="en-US"/>
        </a:p>
      </dgm:t>
    </dgm:pt>
    <dgm:pt modelId="{C7FA8DE1-D6AF-4787-B36B-CFD0A3BD9BE6}" type="sibTrans" cxnId="{CF42768C-4CBA-4FF6-9E3E-55D350B3F064}">
      <dgm:prSet/>
      <dgm:spPr/>
      <dgm:t>
        <a:bodyPr/>
        <a:lstStyle/>
        <a:p>
          <a:endParaRPr lang="en-US"/>
        </a:p>
      </dgm:t>
    </dgm:pt>
    <dgm:pt modelId="{1067487E-5D6C-4A8A-A221-3055F20A839E}" type="pres">
      <dgm:prSet presAssocID="{91B37231-E498-4D70-AE40-75894E44FE6A}" presName="root" presStyleCnt="0">
        <dgm:presLayoutVars>
          <dgm:dir/>
          <dgm:resizeHandles val="exact"/>
        </dgm:presLayoutVars>
      </dgm:prSet>
      <dgm:spPr/>
    </dgm:pt>
    <dgm:pt modelId="{845091F6-3E74-4F16-9216-F3B2DBD2C112}" type="pres">
      <dgm:prSet presAssocID="{3BA3AA30-6806-48A1-99DF-96E806CF8C3C}" presName="compNode" presStyleCnt="0"/>
      <dgm:spPr/>
    </dgm:pt>
    <dgm:pt modelId="{68641AC4-E59B-451C-9289-194F8FEAAD3C}" type="pres">
      <dgm:prSet presAssocID="{3BA3AA30-6806-48A1-99DF-96E806CF8C3C}" presName="bgRect" presStyleLbl="bgShp" presStyleIdx="0" presStyleCnt="4" custLinFactNeighborX="-8626" custLinFactNeighborY="-86"/>
      <dgm:spPr/>
    </dgm:pt>
    <dgm:pt modelId="{AD2D6CD5-0BFD-4D15-83AC-D3FDE829EDDB}" type="pres">
      <dgm:prSet presAssocID="{3BA3AA30-6806-48A1-99DF-96E806CF8C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781647F-BF73-4D49-8AAD-90EA7F0192BE}" type="pres">
      <dgm:prSet presAssocID="{3BA3AA30-6806-48A1-99DF-96E806CF8C3C}" presName="spaceRect" presStyleCnt="0"/>
      <dgm:spPr/>
    </dgm:pt>
    <dgm:pt modelId="{DD05D14E-4D0A-4BD9-80DA-64831017837A}" type="pres">
      <dgm:prSet presAssocID="{3BA3AA30-6806-48A1-99DF-96E806CF8C3C}" presName="parTx" presStyleLbl="revTx" presStyleIdx="0" presStyleCnt="4">
        <dgm:presLayoutVars>
          <dgm:chMax val="0"/>
          <dgm:chPref val="0"/>
        </dgm:presLayoutVars>
      </dgm:prSet>
      <dgm:spPr/>
    </dgm:pt>
    <dgm:pt modelId="{62A7FFAF-ABB0-4F98-9945-D4AC99DA9B17}" type="pres">
      <dgm:prSet presAssocID="{BD91C10F-76F1-4706-ABDD-5B6B3EEE831E}" presName="sibTrans" presStyleCnt="0"/>
      <dgm:spPr/>
    </dgm:pt>
    <dgm:pt modelId="{760EE305-9F07-4420-903A-D040B9DC7159}" type="pres">
      <dgm:prSet presAssocID="{28748D97-5523-4200-85FB-7332E3B98534}" presName="compNode" presStyleCnt="0"/>
      <dgm:spPr/>
    </dgm:pt>
    <dgm:pt modelId="{99FA566B-9FD9-446B-A1A4-E8ABD2EFBCF6}" type="pres">
      <dgm:prSet presAssocID="{28748D97-5523-4200-85FB-7332E3B98534}" presName="bgRect" presStyleLbl="bgShp" presStyleIdx="1" presStyleCnt="4"/>
      <dgm:spPr/>
    </dgm:pt>
    <dgm:pt modelId="{14C9F08D-A277-4561-B397-A93525AFE65D}" type="pres">
      <dgm:prSet presAssocID="{28748D97-5523-4200-85FB-7332E3B985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Beans"/>
        </a:ext>
      </dgm:extLst>
    </dgm:pt>
    <dgm:pt modelId="{0DEDEFB6-7F19-4524-992B-CF4A07632F81}" type="pres">
      <dgm:prSet presAssocID="{28748D97-5523-4200-85FB-7332E3B98534}" presName="spaceRect" presStyleCnt="0"/>
      <dgm:spPr/>
    </dgm:pt>
    <dgm:pt modelId="{F4118455-FA0F-4275-8CA6-D1EDBF0FA9E5}" type="pres">
      <dgm:prSet presAssocID="{28748D97-5523-4200-85FB-7332E3B98534}" presName="parTx" presStyleLbl="revTx" presStyleIdx="1" presStyleCnt="4">
        <dgm:presLayoutVars>
          <dgm:chMax val="0"/>
          <dgm:chPref val="0"/>
        </dgm:presLayoutVars>
      </dgm:prSet>
      <dgm:spPr/>
    </dgm:pt>
    <dgm:pt modelId="{6F080D16-B390-491C-8A80-14FA77CC4543}" type="pres">
      <dgm:prSet presAssocID="{604DE46E-2F9F-4FEC-974D-F1B898B2C8AD}" presName="sibTrans" presStyleCnt="0"/>
      <dgm:spPr/>
    </dgm:pt>
    <dgm:pt modelId="{BB9E848A-32A5-4E71-8C58-2E09A8836C32}" type="pres">
      <dgm:prSet presAssocID="{548F3948-E0B0-45B1-A0DC-27452680FF36}" presName="compNode" presStyleCnt="0"/>
      <dgm:spPr/>
    </dgm:pt>
    <dgm:pt modelId="{2D5F9213-8126-4C50-A1FA-7AE166B04D32}" type="pres">
      <dgm:prSet presAssocID="{548F3948-E0B0-45B1-A0DC-27452680FF36}" presName="bgRect" presStyleLbl="bgShp" presStyleIdx="2" presStyleCnt="4"/>
      <dgm:spPr/>
    </dgm:pt>
    <dgm:pt modelId="{EE957FF2-F4DE-4539-A546-423D2AF3A97E}" type="pres">
      <dgm:prSet presAssocID="{548F3948-E0B0-45B1-A0DC-27452680FF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iangle Shape"/>
        </a:ext>
      </dgm:extLst>
    </dgm:pt>
    <dgm:pt modelId="{31047628-C96D-480C-A1B1-C7F9AF895578}" type="pres">
      <dgm:prSet presAssocID="{548F3948-E0B0-45B1-A0DC-27452680FF36}" presName="spaceRect" presStyleCnt="0"/>
      <dgm:spPr/>
    </dgm:pt>
    <dgm:pt modelId="{ECF9E520-69E4-431F-9BC1-62F1D0088780}" type="pres">
      <dgm:prSet presAssocID="{548F3948-E0B0-45B1-A0DC-27452680FF36}" presName="parTx" presStyleLbl="revTx" presStyleIdx="2" presStyleCnt="4">
        <dgm:presLayoutVars>
          <dgm:chMax val="0"/>
          <dgm:chPref val="0"/>
        </dgm:presLayoutVars>
      </dgm:prSet>
      <dgm:spPr/>
    </dgm:pt>
    <dgm:pt modelId="{EFF88447-1F08-4589-8EC3-99692B06A8EA}" type="pres">
      <dgm:prSet presAssocID="{20A279BF-DA67-4DE6-9E14-B9AE90003B47}" presName="sibTrans" presStyleCnt="0"/>
      <dgm:spPr/>
    </dgm:pt>
    <dgm:pt modelId="{FC05D3B2-A92A-4AE4-AB37-26069CD905F1}" type="pres">
      <dgm:prSet presAssocID="{EE54E8F7-FAB4-4634-B66E-569C690D8801}" presName="compNode" presStyleCnt="0"/>
      <dgm:spPr/>
    </dgm:pt>
    <dgm:pt modelId="{2F8C57B7-F531-4938-86D2-6AF61C4B833F}" type="pres">
      <dgm:prSet presAssocID="{EE54E8F7-FAB4-4634-B66E-569C690D8801}" presName="bgRect" presStyleLbl="bgShp" presStyleIdx="3" presStyleCnt="4" custLinFactNeighborY="1902"/>
      <dgm:spPr/>
    </dgm:pt>
    <dgm:pt modelId="{938C5411-FE9E-4623-B491-634FBDBF29A5}" type="pres">
      <dgm:prSet presAssocID="{EE54E8F7-FAB4-4634-B66E-569C690D88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brary"/>
        </a:ext>
      </dgm:extLst>
    </dgm:pt>
    <dgm:pt modelId="{C4286C0B-1FD4-47C1-8DB9-364B6A4FC2FA}" type="pres">
      <dgm:prSet presAssocID="{EE54E8F7-FAB4-4634-B66E-569C690D8801}" presName="spaceRect" presStyleCnt="0"/>
      <dgm:spPr/>
    </dgm:pt>
    <dgm:pt modelId="{BFCA4AE7-377F-45AA-863C-E3FFB0FC06A2}" type="pres">
      <dgm:prSet presAssocID="{EE54E8F7-FAB4-4634-B66E-569C690D8801}" presName="parTx" presStyleLbl="revTx" presStyleIdx="3" presStyleCnt="4">
        <dgm:presLayoutVars>
          <dgm:chMax val="0"/>
          <dgm:chPref val="0"/>
        </dgm:presLayoutVars>
      </dgm:prSet>
      <dgm:spPr/>
    </dgm:pt>
  </dgm:ptLst>
  <dgm:cxnLst>
    <dgm:cxn modelId="{2C174F0B-4618-4133-98D8-122FCEAB56CA}" type="presOf" srcId="{3BA3AA30-6806-48A1-99DF-96E806CF8C3C}" destId="{DD05D14E-4D0A-4BD9-80DA-64831017837A}" srcOrd="0" destOrd="0" presId="urn:microsoft.com/office/officeart/2018/2/layout/IconVerticalSolidList"/>
    <dgm:cxn modelId="{C18ED553-6275-4070-B936-FAF18B82D891}" type="presOf" srcId="{28748D97-5523-4200-85FB-7332E3B98534}" destId="{F4118455-FA0F-4275-8CA6-D1EDBF0FA9E5}" srcOrd="0" destOrd="0" presId="urn:microsoft.com/office/officeart/2018/2/layout/IconVerticalSolidList"/>
    <dgm:cxn modelId="{9C23965A-8BD4-4EC8-912A-EBE282F6FE0D}" type="presOf" srcId="{EE54E8F7-FAB4-4634-B66E-569C690D8801}" destId="{BFCA4AE7-377F-45AA-863C-E3FFB0FC06A2}" srcOrd="0" destOrd="0" presId="urn:microsoft.com/office/officeart/2018/2/layout/IconVerticalSolidList"/>
    <dgm:cxn modelId="{CF42768C-4CBA-4FF6-9E3E-55D350B3F064}" srcId="{91B37231-E498-4D70-AE40-75894E44FE6A}" destId="{EE54E8F7-FAB4-4634-B66E-569C690D8801}" srcOrd="3" destOrd="0" parTransId="{37F769A2-1F89-4CEC-A40E-8F246DF4BD39}" sibTransId="{C7FA8DE1-D6AF-4787-B36B-CFD0A3BD9BE6}"/>
    <dgm:cxn modelId="{7B22AA94-F11C-4AA9-9DD6-1FFA0DB16435}" type="presOf" srcId="{91B37231-E498-4D70-AE40-75894E44FE6A}" destId="{1067487E-5D6C-4A8A-A221-3055F20A839E}" srcOrd="0" destOrd="0" presId="urn:microsoft.com/office/officeart/2018/2/layout/IconVerticalSolidList"/>
    <dgm:cxn modelId="{9AD45097-0DE0-4BF4-8603-84BBE0086F5B}" type="presOf" srcId="{548F3948-E0B0-45B1-A0DC-27452680FF36}" destId="{ECF9E520-69E4-431F-9BC1-62F1D0088780}" srcOrd="0" destOrd="0" presId="urn:microsoft.com/office/officeart/2018/2/layout/IconVerticalSolidList"/>
    <dgm:cxn modelId="{C6F9A5B6-87E6-42C3-9825-5687C1EBF349}" srcId="{91B37231-E498-4D70-AE40-75894E44FE6A}" destId="{548F3948-E0B0-45B1-A0DC-27452680FF36}" srcOrd="2" destOrd="0" parTransId="{6EFB92F8-086B-474C-A2A0-F1D07DC7E473}" sibTransId="{20A279BF-DA67-4DE6-9E14-B9AE90003B47}"/>
    <dgm:cxn modelId="{493F98FA-594D-4EF2-8418-135BCF748D6B}" srcId="{91B37231-E498-4D70-AE40-75894E44FE6A}" destId="{28748D97-5523-4200-85FB-7332E3B98534}" srcOrd="1" destOrd="0" parTransId="{B4C5EEE3-2860-4DAC-80C4-5A882FFEB7CE}" sibTransId="{604DE46E-2F9F-4FEC-974D-F1B898B2C8AD}"/>
    <dgm:cxn modelId="{CA0BECFB-CD36-4494-81CE-D8F73477E964}" srcId="{91B37231-E498-4D70-AE40-75894E44FE6A}" destId="{3BA3AA30-6806-48A1-99DF-96E806CF8C3C}" srcOrd="0" destOrd="0" parTransId="{2A532A2E-6767-473E-B540-B3063D583282}" sibTransId="{BD91C10F-76F1-4706-ABDD-5B6B3EEE831E}"/>
    <dgm:cxn modelId="{1A4ABAFA-14FE-4BF5-8775-A3DE0FE82EBA}" type="presParOf" srcId="{1067487E-5D6C-4A8A-A221-3055F20A839E}" destId="{845091F6-3E74-4F16-9216-F3B2DBD2C112}" srcOrd="0" destOrd="0" presId="urn:microsoft.com/office/officeart/2018/2/layout/IconVerticalSolidList"/>
    <dgm:cxn modelId="{52252D04-75D4-457A-8375-342B6800E582}" type="presParOf" srcId="{845091F6-3E74-4F16-9216-F3B2DBD2C112}" destId="{68641AC4-E59B-451C-9289-194F8FEAAD3C}" srcOrd="0" destOrd="0" presId="urn:microsoft.com/office/officeart/2018/2/layout/IconVerticalSolidList"/>
    <dgm:cxn modelId="{9F26827A-C2D7-4178-B7EE-0654FFE98DEA}" type="presParOf" srcId="{845091F6-3E74-4F16-9216-F3B2DBD2C112}" destId="{AD2D6CD5-0BFD-4D15-83AC-D3FDE829EDDB}" srcOrd="1" destOrd="0" presId="urn:microsoft.com/office/officeart/2018/2/layout/IconVerticalSolidList"/>
    <dgm:cxn modelId="{7CEFCEC2-DDDE-4671-9140-F23D26F974BF}" type="presParOf" srcId="{845091F6-3E74-4F16-9216-F3B2DBD2C112}" destId="{D781647F-BF73-4D49-8AAD-90EA7F0192BE}" srcOrd="2" destOrd="0" presId="urn:microsoft.com/office/officeart/2018/2/layout/IconVerticalSolidList"/>
    <dgm:cxn modelId="{D30EAFB6-ADCF-4441-9F5C-5C8647EA8ECA}" type="presParOf" srcId="{845091F6-3E74-4F16-9216-F3B2DBD2C112}" destId="{DD05D14E-4D0A-4BD9-80DA-64831017837A}" srcOrd="3" destOrd="0" presId="urn:microsoft.com/office/officeart/2018/2/layout/IconVerticalSolidList"/>
    <dgm:cxn modelId="{336D497F-1633-40A6-B2E3-C2AC0B40785B}" type="presParOf" srcId="{1067487E-5D6C-4A8A-A221-3055F20A839E}" destId="{62A7FFAF-ABB0-4F98-9945-D4AC99DA9B17}" srcOrd="1" destOrd="0" presId="urn:microsoft.com/office/officeart/2018/2/layout/IconVerticalSolidList"/>
    <dgm:cxn modelId="{7D692521-448C-4D37-8758-9FDD82AFFDEE}" type="presParOf" srcId="{1067487E-5D6C-4A8A-A221-3055F20A839E}" destId="{760EE305-9F07-4420-903A-D040B9DC7159}" srcOrd="2" destOrd="0" presId="urn:microsoft.com/office/officeart/2018/2/layout/IconVerticalSolidList"/>
    <dgm:cxn modelId="{B17D294B-3076-4A2F-BED8-97D2842178A2}" type="presParOf" srcId="{760EE305-9F07-4420-903A-D040B9DC7159}" destId="{99FA566B-9FD9-446B-A1A4-E8ABD2EFBCF6}" srcOrd="0" destOrd="0" presId="urn:microsoft.com/office/officeart/2018/2/layout/IconVerticalSolidList"/>
    <dgm:cxn modelId="{2E70D281-833C-4B50-A846-C591EC4EF167}" type="presParOf" srcId="{760EE305-9F07-4420-903A-D040B9DC7159}" destId="{14C9F08D-A277-4561-B397-A93525AFE65D}" srcOrd="1" destOrd="0" presId="urn:microsoft.com/office/officeart/2018/2/layout/IconVerticalSolidList"/>
    <dgm:cxn modelId="{DF7FB9AD-799A-4A6F-B4D8-D25B19FB3601}" type="presParOf" srcId="{760EE305-9F07-4420-903A-D040B9DC7159}" destId="{0DEDEFB6-7F19-4524-992B-CF4A07632F81}" srcOrd="2" destOrd="0" presId="urn:microsoft.com/office/officeart/2018/2/layout/IconVerticalSolidList"/>
    <dgm:cxn modelId="{50EB98EE-A2ED-4BEA-9DDA-560A92EDF95F}" type="presParOf" srcId="{760EE305-9F07-4420-903A-D040B9DC7159}" destId="{F4118455-FA0F-4275-8CA6-D1EDBF0FA9E5}" srcOrd="3" destOrd="0" presId="urn:microsoft.com/office/officeart/2018/2/layout/IconVerticalSolidList"/>
    <dgm:cxn modelId="{B0A92860-5231-4EA9-A752-505C8B240C3B}" type="presParOf" srcId="{1067487E-5D6C-4A8A-A221-3055F20A839E}" destId="{6F080D16-B390-491C-8A80-14FA77CC4543}" srcOrd="3" destOrd="0" presId="urn:microsoft.com/office/officeart/2018/2/layout/IconVerticalSolidList"/>
    <dgm:cxn modelId="{C2E92D87-9DA3-4B7B-9A34-D0486C858922}" type="presParOf" srcId="{1067487E-5D6C-4A8A-A221-3055F20A839E}" destId="{BB9E848A-32A5-4E71-8C58-2E09A8836C32}" srcOrd="4" destOrd="0" presId="urn:microsoft.com/office/officeart/2018/2/layout/IconVerticalSolidList"/>
    <dgm:cxn modelId="{1E3CC4C6-7542-4D49-81D5-69167B9B7616}" type="presParOf" srcId="{BB9E848A-32A5-4E71-8C58-2E09A8836C32}" destId="{2D5F9213-8126-4C50-A1FA-7AE166B04D32}" srcOrd="0" destOrd="0" presId="urn:microsoft.com/office/officeart/2018/2/layout/IconVerticalSolidList"/>
    <dgm:cxn modelId="{12870F07-80C4-4BCF-BC7B-8398E9335633}" type="presParOf" srcId="{BB9E848A-32A5-4E71-8C58-2E09A8836C32}" destId="{EE957FF2-F4DE-4539-A546-423D2AF3A97E}" srcOrd="1" destOrd="0" presId="urn:microsoft.com/office/officeart/2018/2/layout/IconVerticalSolidList"/>
    <dgm:cxn modelId="{0E99194E-2A2B-415D-A566-C23052A79D41}" type="presParOf" srcId="{BB9E848A-32A5-4E71-8C58-2E09A8836C32}" destId="{31047628-C96D-480C-A1B1-C7F9AF895578}" srcOrd="2" destOrd="0" presId="urn:microsoft.com/office/officeart/2018/2/layout/IconVerticalSolidList"/>
    <dgm:cxn modelId="{100758A7-1EF3-411A-91BA-629EB36B4CA2}" type="presParOf" srcId="{BB9E848A-32A5-4E71-8C58-2E09A8836C32}" destId="{ECF9E520-69E4-431F-9BC1-62F1D0088780}" srcOrd="3" destOrd="0" presId="urn:microsoft.com/office/officeart/2018/2/layout/IconVerticalSolidList"/>
    <dgm:cxn modelId="{2907E379-3728-4A98-B347-272751BC6F78}" type="presParOf" srcId="{1067487E-5D6C-4A8A-A221-3055F20A839E}" destId="{EFF88447-1F08-4589-8EC3-99692B06A8EA}" srcOrd="5" destOrd="0" presId="urn:microsoft.com/office/officeart/2018/2/layout/IconVerticalSolidList"/>
    <dgm:cxn modelId="{AB323B71-4657-48A2-95B1-F935E04BEC99}" type="presParOf" srcId="{1067487E-5D6C-4A8A-A221-3055F20A839E}" destId="{FC05D3B2-A92A-4AE4-AB37-26069CD905F1}" srcOrd="6" destOrd="0" presId="urn:microsoft.com/office/officeart/2018/2/layout/IconVerticalSolidList"/>
    <dgm:cxn modelId="{C7DE587D-847D-4CCB-9D03-22FFF7330CC5}" type="presParOf" srcId="{FC05D3B2-A92A-4AE4-AB37-26069CD905F1}" destId="{2F8C57B7-F531-4938-86D2-6AF61C4B833F}" srcOrd="0" destOrd="0" presId="urn:microsoft.com/office/officeart/2018/2/layout/IconVerticalSolidList"/>
    <dgm:cxn modelId="{6ACB6945-DB15-46DB-921F-C266FDFEC04F}" type="presParOf" srcId="{FC05D3B2-A92A-4AE4-AB37-26069CD905F1}" destId="{938C5411-FE9E-4623-B491-634FBDBF29A5}" srcOrd="1" destOrd="0" presId="urn:microsoft.com/office/officeart/2018/2/layout/IconVerticalSolidList"/>
    <dgm:cxn modelId="{8840461F-B625-49A9-A0F0-197C5924189B}" type="presParOf" srcId="{FC05D3B2-A92A-4AE4-AB37-26069CD905F1}" destId="{C4286C0B-1FD4-47C1-8DB9-364B6A4FC2FA}" srcOrd="2" destOrd="0" presId="urn:microsoft.com/office/officeart/2018/2/layout/IconVerticalSolidList"/>
    <dgm:cxn modelId="{8016F7B7-7DBC-4D2D-86BC-12E3BB09FDAC}" type="presParOf" srcId="{FC05D3B2-A92A-4AE4-AB37-26069CD905F1}" destId="{BFCA4AE7-377F-45AA-863C-E3FFB0FC06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BCF7CC-3486-4025-A837-8901AC6CDE71}" type="doc">
      <dgm:prSet loTypeId="urn:microsoft.com/office/officeart/2005/8/layout/hProcess9" loCatId="process" qsTypeId="urn:microsoft.com/office/officeart/2005/8/quickstyle/simple1" qsCatId="simple" csTypeId="urn:microsoft.com/office/officeart/2005/8/colors/accent6_2" csCatId="accent6"/>
      <dgm:spPr/>
      <dgm:t>
        <a:bodyPr/>
        <a:lstStyle/>
        <a:p>
          <a:endParaRPr lang="en-US"/>
        </a:p>
      </dgm:t>
    </dgm:pt>
    <dgm:pt modelId="{521CBF25-CB40-48AC-A786-A454304F4739}">
      <dgm:prSet/>
      <dgm:spPr/>
      <dgm:t>
        <a:bodyPr/>
        <a:lstStyle/>
        <a:p>
          <a:r>
            <a:rPr lang="en-US"/>
            <a:t>Players will have a forward, upward, and backwards attack for primary offense </a:t>
          </a:r>
        </a:p>
      </dgm:t>
    </dgm:pt>
    <dgm:pt modelId="{2B0D877D-659C-42AC-A2C4-370B53641BE9}" type="parTrans" cxnId="{CDC2FBE0-6390-4811-A928-1DA637C7B2C0}">
      <dgm:prSet/>
      <dgm:spPr/>
      <dgm:t>
        <a:bodyPr/>
        <a:lstStyle/>
        <a:p>
          <a:endParaRPr lang="en-US"/>
        </a:p>
      </dgm:t>
    </dgm:pt>
    <dgm:pt modelId="{42BDC73F-98BA-41E7-A4B5-54A5DBA69F65}" type="sibTrans" cxnId="{CDC2FBE0-6390-4811-A928-1DA637C7B2C0}">
      <dgm:prSet/>
      <dgm:spPr/>
      <dgm:t>
        <a:bodyPr/>
        <a:lstStyle/>
        <a:p>
          <a:endParaRPr lang="en-US"/>
        </a:p>
      </dgm:t>
    </dgm:pt>
    <dgm:pt modelId="{82A732DE-16FF-4D48-80F1-D4F1357C9D46}">
      <dgm:prSet/>
      <dgm:spPr/>
      <dgm:t>
        <a:bodyPr/>
        <a:lstStyle/>
        <a:p>
          <a:r>
            <a:rPr lang="en-US"/>
            <a:t>Players will have a bottom block for use to bypass enemies</a:t>
          </a:r>
        </a:p>
      </dgm:t>
    </dgm:pt>
    <dgm:pt modelId="{0D2789F2-1920-471B-AC58-F6FD5882D73A}" type="parTrans" cxnId="{524C9A76-2415-47ED-8C98-AEBA47C766FE}">
      <dgm:prSet/>
      <dgm:spPr/>
      <dgm:t>
        <a:bodyPr/>
        <a:lstStyle/>
        <a:p>
          <a:endParaRPr lang="en-US"/>
        </a:p>
      </dgm:t>
    </dgm:pt>
    <dgm:pt modelId="{C0FC9475-3EE7-46D4-AAB6-B589FA0ECD15}" type="sibTrans" cxnId="{524C9A76-2415-47ED-8C98-AEBA47C766FE}">
      <dgm:prSet/>
      <dgm:spPr/>
      <dgm:t>
        <a:bodyPr/>
        <a:lstStyle/>
        <a:p>
          <a:endParaRPr lang="en-US"/>
        </a:p>
      </dgm:t>
    </dgm:pt>
    <dgm:pt modelId="{F9B0916D-D3AB-44C6-B8F0-BA9253DA6A47}">
      <dgm:prSet/>
      <dgm:spPr/>
      <dgm:t>
        <a:bodyPr/>
        <a:lstStyle/>
        <a:p>
          <a:r>
            <a:rPr lang="en-US"/>
            <a:t>Standard health bar with some varying amounts of damage received from enemies </a:t>
          </a:r>
        </a:p>
      </dgm:t>
    </dgm:pt>
    <dgm:pt modelId="{8C931A97-D4D4-46EF-8E23-D5D500EBD745}" type="parTrans" cxnId="{3165D683-2C5D-4BDF-878E-61E9E3047505}">
      <dgm:prSet/>
      <dgm:spPr/>
      <dgm:t>
        <a:bodyPr/>
        <a:lstStyle/>
        <a:p>
          <a:endParaRPr lang="en-US"/>
        </a:p>
      </dgm:t>
    </dgm:pt>
    <dgm:pt modelId="{F6AE1EF8-D48E-4FE4-A05F-130B7234B350}" type="sibTrans" cxnId="{3165D683-2C5D-4BDF-878E-61E9E3047505}">
      <dgm:prSet/>
      <dgm:spPr/>
      <dgm:t>
        <a:bodyPr/>
        <a:lstStyle/>
        <a:p>
          <a:endParaRPr lang="en-US"/>
        </a:p>
      </dgm:t>
    </dgm:pt>
    <dgm:pt modelId="{AF822893-9C56-43C9-A1B7-1BB11BE11F30}">
      <dgm:prSet/>
      <dgm:spPr/>
      <dgm:t>
        <a:bodyPr/>
        <a:lstStyle/>
        <a:p>
          <a:r>
            <a:rPr lang="en-US"/>
            <a:t>Objects can be found that increase or decrease momentum adding challenge and depth</a:t>
          </a:r>
        </a:p>
      </dgm:t>
    </dgm:pt>
    <dgm:pt modelId="{93E8228E-E297-4C14-834E-76240192E733}" type="parTrans" cxnId="{EFA7D77A-348B-445E-96E2-EF762A885346}">
      <dgm:prSet/>
      <dgm:spPr/>
      <dgm:t>
        <a:bodyPr/>
        <a:lstStyle/>
        <a:p>
          <a:endParaRPr lang="en-US"/>
        </a:p>
      </dgm:t>
    </dgm:pt>
    <dgm:pt modelId="{ECBDA05E-DAFB-41EC-8C82-5364E35AE43A}" type="sibTrans" cxnId="{EFA7D77A-348B-445E-96E2-EF762A885346}">
      <dgm:prSet/>
      <dgm:spPr/>
      <dgm:t>
        <a:bodyPr/>
        <a:lstStyle/>
        <a:p>
          <a:endParaRPr lang="en-US"/>
        </a:p>
      </dgm:t>
    </dgm:pt>
    <dgm:pt modelId="{CC041A57-8413-4E4D-A69C-0F8C2576482D}">
      <dgm:prSet/>
      <dgm:spPr/>
      <dgm:t>
        <a:bodyPr/>
        <a:lstStyle/>
        <a:p>
          <a:r>
            <a:rPr lang="en-US"/>
            <a:t>The player must collect gems to increase score but primary goal is to reach the end of the level </a:t>
          </a:r>
        </a:p>
      </dgm:t>
    </dgm:pt>
    <dgm:pt modelId="{3D96BFB4-BF7C-4FB8-AD33-ACD073D609ED}" type="parTrans" cxnId="{E278CD1D-E52F-4981-894A-FCE610B79D44}">
      <dgm:prSet/>
      <dgm:spPr/>
      <dgm:t>
        <a:bodyPr/>
        <a:lstStyle/>
        <a:p>
          <a:endParaRPr lang="en-US"/>
        </a:p>
      </dgm:t>
    </dgm:pt>
    <dgm:pt modelId="{46DF14D6-5140-487D-9601-6A6A71045B23}" type="sibTrans" cxnId="{E278CD1D-E52F-4981-894A-FCE610B79D44}">
      <dgm:prSet/>
      <dgm:spPr/>
      <dgm:t>
        <a:bodyPr/>
        <a:lstStyle/>
        <a:p>
          <a:endParaRPr lang="en-US"/>
        </a:p>
      </dgm:t>
    </dgm:pt>
    <dgm:pt modelId="{8F2FFB61-4CAC-4B07-902A-9078CD78CB7E}" type="pres">
      <dgm:prSet presAssocID="{4EBCF7CC-3486-4025-A837-8901AC6CDE71}" presName="CompostProcess" presStyleCnt="0">
        <dgm:presLayoutVars>
          <dgm:dir/>
          <dgm:resizeHandles val="exact"/>
        </dgm:presLayoutVars>
      </dgm:prSet>
      <dgm:spPr/>
    </dgm:pt>
    <dgm:pt modelId="{992BF1A3-F447-4D1D-8505-152D48C7F11B}" type="pres">
      <dgm:prSet presAssocID="{4EBCF7CC-3486-4025-A837-8901AC6CDE71}" presName="arrow" presStyleLbl="bgShp" presStyleIdx="0" presStyleCnt="1"/>
      <dgm:spPr/>
    </dgm:pt>
    <dgm:pt modelId="{AFEEC6B7-0BF3-4E61-AEAF-5E1DC69D35E2}" type="pres">
      <dgm:prSet presAssocID="{4EBCF7CC-3486-4025-A837-8901AC6CDE71}" presName="linearProcess" presStyleCnt="0"/>
      <dgm:spPr/>
    </dgm:pt>
    <dgm:pt modelId="{C19840DC-24BC-40E6-A940-1DF608FFBAD9}" type="pres">
      <dgm:prSet presAssocID="{521CBF25-CB40-48AC-A786-A454304F4739}" presName="textNode" presStyleLbl="node1" presStyleIdx="0" presStyleCnt="5">
        <dgm:presLayoutVars>
          <dgm:bulletEnabled val="1"/>
        </dgm:presLayoutVars>
      </dgm:prSet>
      <dgm:spPr/>
    </dgm:pt>
    <dgm:pt modelId="{70D01176-849E-43CA-B9AA-A2B51DED1BA3}" type="pres">
      <dgm:prSet presAssocID="{42BDC73F-98BA-41E7-A4B5-54A5DBA69F65}" presName="sibTrans" presStyleCnt="0"/>
      <dgm:spPr/>
    </dgm:pt>
    <dgm:pt modelId="{FF025404-9F10-47F5-A929-A2D83376D5BB}" type="pres">
      <dgm:prSet presAssocID="{82A732DE-16FF-4D48-80F1-D4F1357C9D46}" presName="textNode" presStyleLbl="node1" presStyleIdx="1" presStyleCnt="5">
        <dgm:presLayoutVars>
          <dgm:bulletEnabled val="1"/>
        </dgm:presLayoutVars>
      </dgm:prSet>
      <dgm:spPr/>
    </dgm:pt>
    <dgm:pt modelId="{800849DF-F8BE-4200-B1C3-C98C2D14BA8D}" type="pres">
      <dgm:prSet presAssocID="{C0FC9475-3EE7-46D4-AAB6-B589FA0ECD15}" presName="sibTrans" presStyleCnt="0"/>
      <dgm:spPr/>
    </dgm:pt>
    <dgm:pt modelId="{7BB00C4B-7289-44BF-BE98-535603A53F94}" type="pres">
      <dgm:prSet presAssocID="{F9B0916D-D3AB-44C6-B8F0-BA9253DA6A47}" presName="textNode" presStyleLbl="node1" presStyleIdx="2" presStyleCnt="5">
        <dgm:presLayoutVars>
          <dgm:bulletEnabled val="1"/>
        </dgm:presLayoutVars>
      </dgm:prSet>
      <dgm:spPr/>
    </dgm:pt>
    <dgm:pt modelId="{24106990-70EC-42A8-B6E2-DBCABCFD10E8}" type="pres">
      <dgm:prSet presAssocID="{F6AE1EF8-D48E-4FE4-A05F-130B7234B350}" presName="sibTrans" presStyleCnt="0"/>
      <dgm:spPr/>
    </dgm:pt>
    <dgm:pt modelId="{F25A330D-8C0B-4996-9749-26B0FBC29507}" type="pres">
      <dgm:prSet presAssocID="{AF822893-9C56-43C9-A1B7-1BB11BE11F30}" presName="textNode" presStyleLbl="node1" presStyleIdx="3" presStyleCnt="5">
        <dgm:presLayoutVars>
          <dgm:bulletEnabled val="1"/>
        </dgm:presLayoutVars>
      </dgm:prSet>
      <dgm:spPr/>
    </dgm:pt>
    <dgm:pt modelId="{59F6E808-1156-49C2-940E-883DB6F067B6}" type="pres">
      <dgm:prSet presAssocID="{ECBDA05E-DAFB-41EC-8C82-5364E35AE43A}" presName="sibTrans" presStyleCnt="0"/>
      <dgm:spPr/>
    </dgm:pt>
    <dgm:pt modelId="{50D22317-DB17-4378-A3D9-45EA617E1D5F}" type="pres">
      <dgm:prSet presAssocID="{CC041A57-8413-4E4D-A69C-0F8C2576482D}" presName="textNode" presStyleLbl="node1" presStyleIdx="4" presStyleCnt="5">
        <dgm:presLayoutVars>
          <dgm:bulletEnabled val="1"/>
        </dgm:presLayoutVars>
      </dgm:prSet>
      <dgm:spPr/>
    </dgm:pt>
  </dgm:ptLst>
  <dgm:cxnLst>
    <dgm:cxn modelId="{A11F951C-368A-455D-B6A5-AC20F4FDB613}" type="presOf" srcId="{AF822893-9C56-43C9-A1B7-1BB11BE11F30}" destId="{F25A330D-8C0B-4996-9749-26B0FBC29507}" srcOrd="0" destOrd="0" presId="urn:microsoft.com/office/officeart/2005/8/layout/hProcess9"/>
    <dgm:cxn modelId="{E278CD1D-E52F-4981-894A-FCE610B79D44}" srcId="{4EBCF7CC-3486-4025-A837-8901AC6CDE71}" destId="{CC041A57-8413-4E4D-A69C-0F8C2576482D}" srcOrd="4" destOrd="0" parTransId="{3D96BFB4-BF7C-4FB8-AD33-ACD073D609ED}" sibTransId="{46DF14D6-5140-487D-9601-6A6A71045B23}"/>
    <dgm:cxn modelId="{A48CA568-8E7E-447D-8F81-B7407226E93C}" type="presOf" srcId="{4EBCF7CC-3486-4025-A837-8901AC6CDE71}" destId="{8F2FFB61-4CAC-4B07-902A-9078CD78CB7E}" srcOrd="0" destOrd="0" presId="urn:microsoft.com/office/officeart/2005/8/layout/hProcess9"/>
    <dgm:cxn modelId="{524C9A76-2415-47ED-8C98-AEBA47C766FE}" srcId="{4EBCF7CC-3486-4025-A837-8901AC6CDE71}" destId="{82A732DE-16FF-4D48-80F1-D4F1357C9D46}" srcOrd="1" destOrd="0" parTransId="{0D2789F2-1920-471B-AC58-F6FD5882D73A}" sibTransId="{C0FC9475-3EE7-46D4-AAB6-B589FA0ECD15}"/>
    <dgm:cxn modelId="{EFA7D77A-348B-445E-96E2-EF762A885346}" srcId="{4EBCF7CC-3486-4025-A837-8901AC6CDE71}" destId="{AF822893-9C56-43C9-A1B7-1BB11BE11F30}" srcOrd="3" destOrd="0" parTransId="{93E8228E-E297-4C14-834E-76240192E733}" sibTransId="{ECBDA05E-DAFB-41EC-8C82-5364E35AE43A}"/>
    <dgm:cxn modelId="{3165D683-2C5D-4BDF-878E-61E9E3047505}" srcId="{4EBCF7CC-3486-4025-A837-8901AC6CDE71}" destId="{F9B0916D-D3AB-44C6-B8F0-BA9253DA6A47}" srcOrd="2" destOrd="0" parTransId="{8C931A97-D4D4-46EF-8E23-D5D500EBD745}" sibTransId="{F6AE1EF8-D48E-4FE4-A05F-130B7234B350}"/>
    <dgm:cxn modelId="{17871888-809E-4102-978F-D87B486AEC02}" type="presOf" srcId="{82A732DE-16FF-4D48-80F1-D4F1357C9D46}" destId="{FF025404-9F10-47F5-A929-A2D83376D5BB}" srcOrd="0" destOrd="0" presId="urn:microsoft.com/office/officeart/2005/8/layout/hProcess9"/>
    <dgm:cxn modelId="{F23C9A95-404E-41A7-A364-0642DBF03D15}" type="presOf" srcId="{521CBF25-CB40-48AC-A786-A454304F4739}" destId="{C19840DC-24BC-40E6-A940-1DF608FFBAD9}" srcOrd="0" destOrd="0" presId="urn:microsoft.com/office/officeart/2005/8/layout/hProcess9"/>
    <dgm:cxn modelId="{CDC2FBE0-6390-4811-A928-1DA637C7B2C0}" srcId="{4EBCF7CC-3486-4025-A837-8901AC6CDE71}" destId="{521CBF25-CB40-48AC-A786-A454304F4739}" srcOrd="0" destOrd="0" parTransId="{2B0D877D-659C-42AC-A2C4-370B53641BE9}" sibTransId="{42BDC73F-98BA-41E7-A4B5-54A5DBA69F65}"/>
    <dgm:cxn modelId="{64A834E3-75D2-4152-BEE0-CD58789EFD4C}" type="presOf" srcId="{CC041A57-8413-4E4D-A69C-0F8C2576482D}" destId="{50D22317-DB17-4378-A3D9-45EA617E1D5F}" srcOrd="0" destOrd="0" presId="urn:microsoft.com/office/officeart/2005/8/layout/hProcess9"/>
    <dgm:cxn modelId="{F26F06F2-EE82-452C-8E4E-4DE4BA0571A2}" type="presOf" srcId="{F9B0916D-D3AB-44C6-B8F0-BA9253DA6A47}" destId="{7BB00C4B-7289-44BF-BE98-535603A53F94}" srcOrd="0" destOrd="0" presId="urn:microsoft.com/office/officeart/2005/8/layout/hProcess9"/>
    <dgm:cxn modelId="{9240CC63-CDCA-4C71-8771-29417ECD8CDA}" type="presParOf" srcId="{8F2FFB61-4CAC-4B07-902A-9078CD78CB7E}" destId="{992BF1A3-F447-4D1D-8505-152D48C7F11B}" srcOrd="0" destOrd="0" presId="urn:microsoft.com/office/officeart/2005/8/layout/hProcess9"/>
    <dgm:cxn modelId="{ABAE7402-40A7-4EB0-A24F-B94F4733C8E4}" type="presParOf" srcId="{8F2FFB61-4CAC-4B07-902A-9078CD78CB7E}" destId="{AFEEC6B7-0BF3-4E61-AEAF-5E1DC69D35E2}" srcOrd="1" destOrd="0" presId="urn:microsoft.com/office/officeart/2005/8/layout/hProcess9"/>
    <dgm:cxn modelId="{2A57FC30-8C9A-4335-BFA0-0C04450B7913}" type="presParOf" srcId="{AFEEC6B7-0BF3-4E61-AEAF-5E1DC69D35E2}" destId="{C19840DC-24BC-40E6-A940-1DF608FFBAD9}" srcOrd="0" destOrd="0" presId="urn:microsoft.com/office/officeart/2005/8/layout/hProcess9"/>
    <dgm:cxn modelId="{99D99816-6D18-4ABC-8652-6F5BD9772961}" type="presParOf" srcId="{AFEEC6B7-0BF3-4E61-AEAF-5E1DC69D35E2}" destId="{70D01176-849E-43CA-B9AA-A2B51DED1BA3}" srcOrd="1" destOrd="0" presId="urn:microsoft.com/office/officeart/2005/8/layout/hProcess9"/>
    <dgm:cxn modelId="{7A6179F8-49E5-4B9A-9CE2-9F8C5F90A214}" type="presParOf" srcId="{AFEEC6B7-0BF3-4E61-AEAF-5E1DC69D35E2}" destId="{FF025404-9F10-47F5-A929-A2D83376D5BB}" srcOrd="2" destOrd="0" presId="urn:microsoft.com/office/officeart/2005/8/layout/hProcess9"/>
    <dgm:cxn modelId="{C6FAEA38-D9F7-46FD-AA9D-5D54A378592B}" type="presParOf" srcId="{AFEEC6B7-0BF3-4E61-AEAF-5E1DC69D35E2}" destId="{800849DF-F8BE-4200-B1C3-C98C2D14BA8D}" srcOrd="3" destOrd="0" presId="urn:microsoft.com/office/officeart/2005/8/layout/hProcess9"/>
    <dgm:cxn modelId="{5A8E3A0C-B150-478C-B4BC-9F6C7B9E0847}" type="presParOf" srcId="{AFEEC6B7-0BF3-4E61-AEAF-5E1DC69D35E2}" destId="{7BB00C4B-7289-44BF-BE98-535603A53F94}" srcOrd="4" destOrd="0" presId="urn:microsoft.com/office/officeart/2005/8/layout/hProcess9"/>
    <dgm:cxn modelId="{12F4075B-C7D7-4ACD-9C17-5982E7C03B35}" type="presParOf" srcId="{AFEEC6B7-0BF3-4E61-AEAF-5E1DC69D35E2}" destId="{24106990-70EC-42A8-B6E2-DBCABCFD10E8}" srcOrd="5" destOrd="0" presId="urn:microsoft.com/office/officeart/2005/8/layout/hProcess9"/>
    <dgm:cxn modelId="{B8663730-0B14-46DA-AE7E-7830199D08B3}" type="presParOf" srcId="{AFEEC6B7-0BF3-4E61-AEAF-5E1DC69D35E2}" destId="{F25A330D-8C0B-4996-9749-26B0FBC29507}" srcOrd="6" destOrd="0" presId="urn:microsoft.com/office/officeart/2005/8/layout/hProcess9"/>
    <dgm:cxn modelId="{BD60081A-8C12-48C2-9B1E-5BF8641527D8}" type="presParOf" srcId="{AFEEC6B7-0BF3-4E61-AEAF-5E1DC69D35E2}" destId="{59F6E808-1156-49C2-940E-883DB6F067B6}" srcOrd="7" destOrd="0" presId="urn:microsoft.com/office/officeart/2005/8/layout/hProcess9"/>
    <dgm:cxn modelId="{75BD2013-C5E4-46A7-B61C-AB8142F3F0ED}" type="presParOf" srcId="{AFEEC6B7-0BF3-4E61-AEAF-5E1DC69D35E2}" destId="{50D22317-DB17-4378-A3D9-45EA617E1D5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5F940E-21E4-4747-B8E1-DE2C5A5B2D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ED4855-D76D-4B18-A5A3-3A3430C3D8D0}">
      <dgm:prSet/>
      <dgm:spPr/>
      <dgm:t>
        <a:bodyPr/>
        <a:lstStyle/>
        <a:p>
          <a:r>
            <a:rPr lang="en-US" dirty="0"/>
            <a:t>Enemies can either be fought for more score or bypassed to decrease time</a:t>
          </a:r>
        </a:p>
      </dgm:t>
    </dgm:pt>
    <dgm:pt modelId="{174FD843-79AF-46AA-ABB4-D4AFD47047C0}" type="parTrans" cxnId="{8053C4C8-D362-4496-BED4-42E2B02C637B}">
      <dgm:prSet/>
      <dgm:spPr/>
      <dgm:t>
        <a:bodyPr/>
        <a:lstStyle/>
        <a:p>
          <a:endParaRPr lang="en-US"/>
        </a:p>
      </dgm:t>
    </dgm:pt>
    <dgm:pt modelId="{D08FC559-BB5F-47E1-A8FE-BB8662175A5C}" type="sibTrans" cxnId="{8053C4C8-D362-4496-BED4-42E2B02C637B}">
      <dgm:prSet/>
      <dgm:spPr/>
      <dgm:t>
        <a:bodyPr/>
        <a:lstStyle/>
        <a:p>
          <a:endParaRPr lang="en-US"/>
        </a:p>
      </dgm:t>
    </dgm:pt>
    <dgm:pt modelId="{5603504C-838C-4E52-AA69-37B591417F99}">
      <dgm:prSet/>
      <dgm:spPr/>
      <dgm:t>
        <a:bodyPr/>
        <a:lstStyle/>
        <a:p>
          <a:r>
            <a:rPr lang="en-US" dirty="0"/>
            <a:t>Music will be played in the background</a:t>
          </a:r>
        </a:p>
      </dgm:t>
    </dgm:pt>
    <dgm:pt modelId="{DC0016FB-07CF-4497-9260-7CCABF697A8D}" type="parTrans" cxnId="{2405ED24-BB84-4E22-834A-09339A187B88}">
      <dgm:prSet/>
      <dgm:spPr/>
      <dgm:t>
        <a:bodyPr/>
        <a:lstStyle/>
        <a:p>
          <a:endParaRPr lang="en-US"/>
        </a:p>
      </dgm:t>
    </dgm:pt>
    <dgm:pt modelId="{4DA31858-91B0-4742-A302-4E2D316AF2E1}" type="sibTrans" cxnId="{2405ED24-BB84-4E22-834A-09339A187B88}">
      <dgm:prSet/>
      <dgm:spPr/>
      <dgm:t>
        <a:bodyPr/>
        <a:lstStyle/>
        <a:p>
          <a:endParaRPr lang="en-US"/>
        </a:p>
      </dgm:t>
    </dgm:pt>
    <dgm:pt modelId="{AC6FC097-832C-4E0A-97E2-F0FC8005F0D7}">
      <dgm:prSet/>
      <dgm:spPr/>
      <dgm:t>
        <a:bodyPr/>
        <a:lstStyle/>
        <a:p>
          <a:r>
            <a:rPr lang="en-US" dirty="0"/>
            <a:t>Standard sounds to represent interaction with the world(walking noise, grunting, </a:t>
          </a:r>
          <a:r>
            <a:rPr lang="en-US" dirty="0" err="1"/>
            <a:t>etc</a:t>
          </a:r>
          <a:r>
            <a:rPr lang="en-US" dirty="0"/>
            <a:t>) </a:t>
          </a:r>
        </a:p>
      </dgm:t>
    </dgm:pt>
    <dgm:pt modelId="{2BE82115-8F55-44F7-B592-04723866A4BA}" type="parTrans" cxnId="{F6ADD7A9-180B-4A9F-8223-E5AEF9BB29E9}">
      <dgm:prSet/>
      <dgm:spPr/>
      <dgm:t>
        <a:bodyPr/>
        <a:lstStyle/>
        <a:p>
          <a:endParaRPr lang="en-US"/>
        </a:p>
      </dgm:t>
    </dgm:pt>
    <dgm:pt modelId="{989A7D9D-FFEA-4F30-9523-6DEBF3D2C8A3}" type="sibTrans" cxnId="{F6ADD7A9-180B-4A9F-8223-E5AEF9BB29E9}">
      <dgm:prSet/>
      <dgm:spPr/>
      <dgm:t>
        <a:bodyPr/>
        <a:lstStyle/>
        <a:p>
          <a:endParaRPr lang="en-US"/>
        </a:p>
      </dgm:t>
    </dgm:pt>
    <dgm:pt modelId="{DEFEF6A2-B7BB-4944-B367-755FAE9D1EB2}">
      <dgm:prSet/>
      <dgm:spPr/>
      <dgm:t>
        <a:bodyPr/>
        <a:lstStyle/>
        <a:p>
          <a:r>
            <a:rPr lang="en-US" dirty="0"/>
            <a:t>Walking animations, attack animations, jumping animation</a:t>
          </a:r>
        </a:p>
      </dgm:t>
    </dgm:pt>
    <dgm:pt modelId="{26FE2604-8BCF-4281-8F14-6A58E79B7F38}" type="parTrans" cxnId="{B75ECB9C-679C-40FE-B345-FB8DBE531118}">
      <dgm:prSet/>
      <dgm:spPr/>
      <dgm:t>
        <a:bodyPr/>
        <a:lstStyle/>
        <a:p>
          <a:endParaRPr lang="en-US"/>
        </a:p>
      </dgm:t>
    </dgm:pt>
    <dgm:pt modelId="{D85DE26C-D630-4C34-AD84-D4B1D5C2DDAE}" type="sibTrans" cxnId="{B75ECB9C-679C-40FE-B345-FB8DBE531118}">
      <dgm:prSet/>
      <dgm:spPr/>
      <dgm:t>
        <a:bodyPr/>
        <a:lstStyle/>
        <a:p>
          <a:endParaRPr lang="en-US"/>
        </a:p>
      </dgm:t>
    </dgm:pt>
    <dgm:pt modelId="{AEB5BFD7-4AFC-44F1-8240-FD4522DAB11F}">
      <dgm:prSet/>
      <dgm:spPr/>
      <dgm:t>
        <a:bodyPr/>
        <a:lstStyle/>
        <a:p>
          <a:r>
            <a:rPr lang="en-US" dirty="0"/>
            <a:t>Check point system. activates at specific points</a:t>
          </a:r>
        </a:p>
      </dgm:t>
    </dgm:pt>
    <dgm:pt modelId="{ACFC52A2-BCE1-459D-8155-C3F5B3737A61}" type="parTrans" cxnId="{6E5D353C-C6BA-4945-8BFB-7CD4A043AD27}">
      <dgm:prSet/>
      <dgm:spPr/>
      <dgm:t>
        <a:bodyPr/>
        <a:lstStyle/>
        <a:p>
          <a:endParaRPr lang="en-US"/>
        </a:p>
      </dgm:t>
    </dgm:pt>
    <dgm:pt modelId="{BB73A0E1-797D-422B-BECE-BA4E586F4133}" type="sibTrans" cxnId="{6E5D353C-C6BA-4945-8BFB-7CD4A043AD27}">
      <dgm:prSet/>
      <dgm:spPr/>
      <dgm:t>
        <a:bodyPr/>
        <a:lstStyle/>
        <a:p>
          <a:endParaRPr lang="en-US"/>
        </a:p>
      </dgm:t>
    </dgm:pt>
    <dgm:pt modelId="{17FDED83-7F28-42B0-A2C6-C4DC2719618A}">
      <dgm:prSet/>
      <dgm:spPr/>
      <dgm:t>
        <a:bodyPr/>
        <a:lstStyle/>
        <a:p>
          <a:r>
            <a:rPr lang="en-US" dirty="0"/>
            <a:t>Once the player runs out of health they can either restart the whole level or from check point</a:t>
          </a:r>
        </a:p>
      </dgm:t>
    </dgm:pt>
    <dgm:pt modelId="{8CBE13A3-1B14-4963-AC5E-5174C8CAE705}" type="parTrans" cxnId="{2E9D1B9F-FBDC-44B5-827B-1D6EB56878D1}">
      <dgm:prSet/>
      <dgm:spPr/>
      <dgm:t>
        <a:bodyPr/>
        <a:lstStyle/>
        <a:p>
          <a:endParaRPr lang="en-US"/>
        </a:p>
      </dgm:t>
    </dgm:pt>
    <dgm:pt modelId="{33657AF7-3908-4000-A322-2F638CA11FDB}" type="sibTrans" cxnId="{2E9D1B9F-FBDC-44B5-827B-1D6EB56878D1}">
      <dgm:prSet/>
      <dgm:spPr/>
      <dgm:t>
        <a:bodyPr/>
        <a:lstStyle/>
        <a:p>
          <a:endParaRPr lang="en-US"/>
        </a:p>
      </dgm:t>
    </dgm:pt>
    <dgm:pt modelId="{AD991F4C-7F1A-4A92-9E35-91DD8C4EABA0}">
      <dgm:prSet/>
      <dgm:spPr/>
      <dgm:t>
        <a:bodyPr/>
        <a:lstStyle/>
        <a:p>
          <a:r>
            <a:rPr lang="en-US" dirty="0"/>
            <a:t>Power ups can also be purchased with the bonus gems found in each level for a permanent stat boost </a:t>
          </a:r>
        </a:p>
      </dgm:t>
    </dgm:pt>
    <dgm:pt modelId="{DB906E30-6948-49D6-B6DB-576EEFF7D02F}" type="parTrans" cxnId="{A1D0D5E3-7EC5-4DC2-8CF9-CEC2750E636B}">
      <dgm:prSet/>
      <dgm:spPr/>
      <dgm:t>
        <a:bodyPr/>
        <a:lstStyle/>
        <a:p>
          <a:endParaRPr lang="en-US"/>
        </a:p>
      </dgm:t>
    </dgm:pt>
    <dgm:pt modelId="{919017C6-236A-4FBA-8BC1-0A87875C8877}" type="sibTrans" cxnId="{A1D0D5E3-7EC5-4DC2-8CF9-CEC2750E636B}">
      <dgm:prSet/>
      <dgm:spPr/>
      <dgm:t>
        <a:bodyPr/>
        <a:lstStyle/>
        <a:p>
          <a:endParaRPr lang="en-US"/>
        </a:p>
      </dgm:t>
    </dgm:pt>
    <dgm:pt modelId="{57721A4B-D77D-40EB-A897-9F9A8637CA4A}" type="pres">
      <dgm:prSet presAssocID="{985F940E-21E4-4747-B8E1-DE2C5A5B2D8B}" presName="root" presStyleCnt="0">
        <dgm:presLayoutVars>
          <dgm:dir/>
          <dgm:resizeHandles val="exact"/>
        </dgm:presLayoutVars>
      </dgm:prSet>
      <dgm:spPr/>
    </dgm:pt>
    <dgm:pt modelId="{048E42E7-8EFC-47A1-A5FC-C1E65753D627}" type="pres">
      <dgm:prSet presAssocID="{985F940E-21E4-4747-B8E1-DE2C5A5B2D8B}" presName="container" presStyleCnt="0">
        <dgm:presLayoutVars>
          <dgm:dir/>
          <dgm:resizeHandles val="exact"/>
        </dgm:presLayoutVars>
      </dgm:prSet>
      <dgm:spPr/>
    </dgm:pt>
    <dgm:pt modelId="{398280E4-745C-48FC-998B-3F5A99211A63}" type="pres">
      <dgm:prSet presAssocID="{FCED4855-D76D-4B18-A5A3-3A3430C3D8D0}" presName="compNode" presStyleCnt="0"/>
      <dgm:spPr/>
    </dgm:pt>
    <dgm:pt modelId="{D4CD00A5-16B4-465A-B659-CED4383CF9FB}" type="pres">
      <dgm:prSet presAssocID="{FCED4855-D76D-4B18-A5A3-3A3430C3D8D0}" presName="iconBgRect" presStyleLbl="bgShp" presStyleIdx="0" presStyleCnt="7"/>
      <dgm:spPr/>
    </dgm:pt>
    <dgm:pt modelId="{E5C7BA1C-0DA2-4F15-9762-2A5EEDBBAE91}" type="pres">
      <dgm:prSet presAssocID="{FCED4855-D76D-4B18-A5A3-3A3430C3D8D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BF841B9-AA67-4FB8-B299-FE4024D3D91F}" type="pres">
      <dgm:prSet presAssocID="{FCED4855-D76D-4B18-A5A3-3A3430C3D8D0}" presName="spaceRect" presStyleCnt="0"/>
      <dgm:spPr/>
    </dgm:pt>
    <dgm:pt modelId="{97CE316C-6BE3-462F-B957-EEA000C2EB8F}" type="pres">
      <dgm:prSet presAssocID="{FCED4855-D76D-4B18-A5A3-3A3430C3D8D0}" presName="textRect" presStyleLbl="revTx" presStyleIdx="0" presStyleCnt="7">
        <dgm:presLayoutVars>
          <dgm:chMax val="1"/>
          <dgm:chPref val="1"/>
        </dgm:presLayoutVars>
      </dgm:prSet>
      <dgm:spPr/>
    </dgm:pt>
    <dgm:pt modelId="{28A9ED3B-8788-4E4F-A725-978C15ECA89B}" type="pres">
      <dgm:prSet presAssocID="{D08FC559-BB5F-47E1-A8FE-BB8662175A5C}" presName="sibTrans" presStyleLbl="sibTrans2D1" presStyleIdx="0" presStyleCnt="0"/>
      <dgm:spPr/>
    </dgm:pt>
    <dgm:pt modelId="{9AFEEB44-DFCF-4BC0-97B7-14B09B4707CD}" type="pres">
      <dgm:prSet presAssocID="{5603504C-838C-4E52-AA69-37B591417F99}" presName="compNode" presStyleCnt="0"/>
      <dgm:spPr/>
    </dgm:pt>
    <dgm:pt modelId="{AA09AECD-8CF8-448D-B969-3FC8B87C1019}" type="pres">
      <dgm:prSet presAssocID="{5603504C-838C-4E52-AA69-37B591417F99}" presName="iconBgRect" presStyleLbl="bgShp" presStyleIdx="1" presStyleCnt="7"/>
      <dgm:spPr/>
    </dgm:pt>
    <dgm:pt modelId="{87A9246D-BC22-4D38-B10A-68A2DA6CBE8F}" type="pres">
      <dgm:prSet presAssocID="{5603504C-838C-4E52-AA69-37B591417F9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eble clef"/>
        </a:ext>
      </dgm:extLst>
    </dgm:pt>
    <dgm:pt modelId="{E2341867-25D5-41B5-8CAA-5CD9D508BEE7}" type="pres">
      <dgm:prSet presAssocID="{5603504C-838C-4E52-AA69-37B591417F99}" presName="spaceRect" presStyleCnt="0"/>
      <dgm:spPr/>
    </dgm:pt>
    <dgm:pt modelId="{BDE30B51-FBCB-4699-94CD-4760C0C66598}" type="pres">
      <dgm:prSet presAssocID="{5603504C-838C-4E52-AA69-37B591417F99}" presName="textRect" presStyleLbl="revTx" presStyleIdx="1" presStyleCnt="7">
        <dgm:presLayoutVars>
          <dgm:chMax val="1"/>
          <dgm:chPref val="1"/>
        </dgm:presLayoutVars>
      </dgm:prSet>
      <dgm:spPr/>
    </dgm:pt>
    <dgm:pt modelId="{ADE58A21-5F5E-45A3-B3A6-0EDF2F10E4F5}" type="pres">
      <dgm:prSet presAssocID="{4DA31858-91B0-4742-A302-4E2D316AF2E1}" presName="sibTrans" presStyleLbl="sibTrans2D1" presStyleIdx="0" presStyleCnt="0"/>
      <dgm:spPr/>
    </dgm:pt>
    <dgm:pt modelId="{155612C8-D993-41EB-BD20-1295CF881E7F}" type="pres">
      <dgm:prSet presAssocID="{AC6FC097-832C-4E0A-97E2-F0FC8005F0D7}" presName="compNode" presStyleCnt="0"/>
      <dgm:spPr/>
    </dgm:pt>
    <dgm:pt modelId="{61820161-3CC3-4E50-BE27-82322337A13B}" type="pres">
      <dgm:prSet presAssocID="{AC6FC097-832C-4E0A-97E2-F0FC8005F0D7}" presName="iconBgRect" presStyleLbl="bgShp" presStyleIdx="2" presStyleCnt="7"/>
      <dgm:spPr/>
    </dgm:pt>
    <dgm:pt modelId="{66DC4FA6-E702-4C23-B999-FAD433F1DDA5}" type="pres">
      <dgm:prSet presAssocID="{AC6FC097-832C-4E0A-97E2-F0FC8005F0D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
        </a:ext>
      </dgm:extLst>
    </dgm:pt>
    <dgm:pt modelId="{7C12D1D5-CA69-41BD-9EAA-D8EE6A150F6E}" type="pres">
      <dgm:prSet presAssocID="{AC6FC097-832C-4E0A-97E2-F0FC8005F0D7}" presName="spaceRect" presStyleCnt="0"/>
      <dgm:spPr/>
    </dgm:pt>
    <dgm:pt modelId="{F0DAABD0-2D21-42A4-BD9B-7AF15B30F663}" type="pres">
      <dgm:prSet presAssocID="{AC6FC097-832C-4E0A-97E2-F0FC8005F0D7}" presName="textRect" presStyleLbl="revTx" presStyleIdx="2" presStyleCnt="7">
        <dgm:presLayoutVars>
          <dgm:chMax val="1"/>
          <dgm:chPref val="1"/>
        </dgm:presLayoutVars>
      </dgm:prSet>
      <dgm:spPr/>
    </dgm:pt>
    <dgm:pt modelId="{1194CD9D-A3E3-4B15-B3B5-60EDB0F8735E}" type="pres">
      <dgm:prSet presAssocID="{989A7D9D-FFEA-4F30-9523-6DEBF3D2C8A3}" presName="sibTrans" presStyleLbl="sibTrans2D1" presStyleIdx="0" presStyleCnt="0"/>
      <dgm:spPr/>
    </dgm:pt>
    <dgm:pt modelId="{19F698B5-40F3-494E-8F58-18A587FD0D18}" type="pres">
      <dgm:prSet presAssocID="{DEFEF6A2-B7BB-4944-B367-755FAE9D1EB2}" presName="compNode" presStyleCnt="0"/>
      <dgm:spPr/>
    </dgm:pt>
    <dgm:pt modelId="{FF6F6481-24BD-41C8-9A95-CB1017DB9118}" type="pres">
      <dgm:prSet presAssocID="{DEFEF6A2-B7BB-4944-B367-755FAE9D1EB2}" presName="iconBgRect" presStyleLbl="bgShp" presStyleIdx="3" presStyleCnt="7"/>
      <dgm:spPr/>
    </dgm:pt>
    <dgm:pt modelId="{87ABA01C-494C-4E7A-875A-8E0A54D057E6}" type="pres">
      <dgm:prSet presAssocID="{DEFEF6A2-B7BB-4944-B367-755FAE9D1EB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rog"/>
        </a:ext>
      </dgm:extLst>
    </dgm:pt>
    <dgm:pt modelId="{10A1B142-86F0-41DB-B3CB-7706171C692C}" type="pres">
      <dgm:prSet presAssocID="{DEFEF6A2-B7BB-4944-B367-755FAE9D1EB2}" presName="spaceRect" presStyleCnt="0"/>
      <dgm:spPr/>
    </dgm:pt>
    <dgm:pt modelId="{8224B6D2-0E05-49A2-B71D-A371C51D6F14}" type="pres">
      <dgm:prSet presAssocID="{DEFEF6A2-B7BB-4944-B367-755FAE9D1EB2}" presName="textRect" presStyleLbl="revTx" presStyleIdx="3" presStyleCnt="7">
        <dgm:presLayoutVars>
          <dgm:chMax val="1"/>
          <dgm:chPref val="1"/>
        </dgm:presLayoutVars>
      </dgm:prSet>
      <dgm:spPr/>
    </dgm:pt>
    <dgm:pt modelId="{9BA1BB6D-9855-4B60-BAD4-05951D7D2D04}" type="pres">
      <dgm:prSet presAssocID="{D85DE26C-D630-4C34-AD84-D4B1D5C2DDAE}" presName="sibTrans" presStyleLbl="sibTrans2D1" presStyleIdx="0" presStyleCnt="0"/>
      <dgm:spPr/>
    </dgm:pt>
    <dgm:pt modelId="{13DDBD93-0F54-410B-8A04-2CAB52EC9DC4}" type="pres">
      <dgm:prSet presAssocID="{AEB5BFD7-4AFC-44F1-8240-FD4522DAB11F}" presName="compNode" presStyleCnt="0"/>
      <dgm:spPr/>
    </dgm:pt>
    <dgm:pt modelId="{DACD8E63-4E30-4E56-8993-9D7E423D0E2A}" type="pres">
      <dgm:prSet presAssocID="{AEB5BFD7-4AFC-44F1-8240-FD4522DAB11F}" presName="iconBgRect" presStyleLbl="bgShp" presStyleIdx="4" presStyleCnt="7"/>
      <dgm:spPr/>
    </dgm:pt>
    <dgm:pt modelId="{BEB38301-A3B1-49E3-A366-2DA8419AA8F9}" type="pres">
      <dgm:prSet presAssocID="{AEB5BFD7-4AFC-44F1-8240-FD4522DAB11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gister"/>
        </a:ext>
      </dgm:extLst>
    </dgm:pt>
    <dgm:pt modelId="{BBF81199-D409-4111-B8D1-A2D44D6CB0A8}" type="pres">
      <dgm:prSet presAssocID="{AEB5BFD7-4AFC-44F1-8240-FD4522DAB11F}" presName="spaceRect" presStyleCnt="0"/>
      <dgm:spPr/>
    </dgm:pt>
    <dgm:pt modelId="{EC105352-8011-4C2E-9436-33A6DF9C2FA8}" type="pres">
      <dgm:prSet presAssocID="{AEB5BFD7-4AFC-44F1-8240-FD4522DAB11F}" presName="textRect" presStyleLbl="revTx" presStyleIdx="4" presStyleCnt="7">
        <dgm:presLayoutVars>
          <dgm:chMax val="1"/>
          <dgm:chPref val="1"/>
        </dgm:presLayoutVars>
      </dgm:prSet>
      <dgm:spPr/>
    </dgm:pt>
    <dgm:pt modelId="{3F03730E-0186-4687-BFD1-F83113070C3C}" type="pres">
      <dgm:prSet presAssocID="{BB73A0E1-797D-422B-BECE-BA4E586F4133}" presName="sibTrans" presStyleLbl="sibTrans2D1" presStyleIdx="0" presStyleCnt="0"/>
      <dgm:spPr/>
    </dgm:pt>
    <dgm:pt modelId="{248BEA79-F7F0-4F9E-B537-41A9D7B9E45B}" type="pres">
      <dgm:prSet presAssocID="{17FDED83-7F28-42B0-A2C6-C4DC2719618A}" presName="compNode" presStyleCnt="0"/>
      <dgm:spPr/>
    </dgm:pt>
    <dgm:pt modelId="{B148E2AB-5EE0-4EB6-8DB5-D0E1FD13B35F}" type="pres">
      <dgm:prSet presAssocID="{17FDED83-7F28-42B0-A2C6-C4DC2719618A}" presName="iconBgRect" presStyleLbl="bgShp" presStyleIdx="5" presStyleCnt="7"/>
      <dgm:spPr/>
    </dgm:pt>
    <dgm:pt modelId="{2507E746-22E3-42FE-B603-F8FE860E8425}" type="pres">
      <dgm:prSet presAssocID="{17FDED83-7F28-42B0-A2C6-C4DC2719618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BF549ED3-B99C-45AE-BADE-071F849AB207}" type="pres">
      <dgm:prSet presAssocID="{17FDED83-7F28-42B0-A2C6-C4DC2719618A}" presName="spaceRect" presStyleCnt="0"/>
      <dgm:spPr/>
    </dgm:pt>
    <dgm:pt modelId="{AF7CAF6C-4FE7-48D7-BDA1-6E01E3AD95B1}" type="pres">
      <dgm:prSet presAssocID="{17FDED83-7F28-42B0-A2C6-C4DC2719618A}" presName="textRect" presStyleLbl="revTx" presStyleIdx="5" presStyleCnt="7">
        <dgm:presLayoutVars>
          <dgm:chMax val="1"/>
          <dgm:chPref val="1"/>
        </dgm:presLayoutVars>
      </dgm:prSet>
      <dgm:spPr/>
    </dgm:pt>
    <dgm:pt modelId="{F57529F0-39F7-4152-A018-65059C7026D6}" type="pres">
      <dgm:prSet presAssocID="{33657AF7-3908-4000-A322-2F638CA11FDB}" presName="sibTrans" presStyleLbl="sibTrans2D1" presStyleIdx="0" presStyleCnt="0"/>
      <dgm:spPr/>
    </dgm:pt>
    <dgm:pt modelId="{8316425F-7BC6-498D-828F-A8750FDE7761}" type="pres">
      <dgm:prSet presAssocID="{AD991F4C-7F1A-4A92-9E35-91DD8C4EABA0}" presName="compNode" presStyleCnt="0"/>
      <dgm:spPr/>
    </dgm:pt>
    <dgm:pt modelId="{52C5AD45-7A94-4EB2-99B8-3A7401EC9A70}" type="pres">
      <dgm:prSet presAssocID="{AD991F4C-7F1A-4A92-9E35-91DD8C4EABA0}" presName="iconBgRect" presStyleLbl="bgShp" presStyleIdx="6" presStyleCnt="7"/>
      <dgm:spPr/>
    </dgm:pt>
    <dgm:pt modelId="{BB6F884C-1A26-40F4-B368-332E0E6E3818}" type="pres">
      <dgm:prSet presAssocID="{AD991F4C-7F1A-4A92-9E35-91DD8C4EABA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iamond"/>
        </a:ext>
      </dgm:extLst>
    </dgm:pt>
    <dgm:pt modelId="{0F64210C-9DF1-4E8F-9C34-0FAAE3D26D60}" type="pres">
      <dgm:prSet presAssocID="{AD991F4C-7F1A-4A92-9E35-91DD8C4EABA0}" presName="spaceRect" presStyleCnt="0"/>
      <dgm:spPr/>
    </dgm:pt>
    <dgm:pt modelId="{30D00AB0-C61E-4D2F-B287-CAF0910ECE26}" type="pres">
      <dgm:prSet presAssocID="{AD991F4C-7F1A-4A92-9E35-91DD8C4EABA0}" presName="textRect" presStyleLbl="revTx" presStyleIdx="6" presStyleCnt="7">
        <dgm:presLayoutVars>
          <dgm:chMax val="1"/>
          <dgm:chPref val="1"/>
        </dgm:presLayoutVars>
      </dgm:prSet>
      <dgm:spPr/>
    </dgm:pt>
  </dgm:ptLst>
  <dgm:cxnLst>
    <dgm:cxn modelId="{9B95BC05-EA4D-4F02-9535-DAD146F74BE8}" type="presOf" srcId="{17FDED83-7F28-42B0-A2C6-C4DC2719618A}" destId="{AF7CAF6C-4FE7-48D7-BDA1-6E01E3AD95B1}" srcOrd="0" destOrd="0" presId="urn:microsoft.com/office/officeart/2018/2/layout/IconCircleList"/>
    <dgm:cxn modelId="{6E51D111-7FB8-41E9-9B2F-A0AD2DD57975}" type="presOf" srcId="{5603504C-838C-4E52-AA69-37B591417F99}" destId="{BDE30B51-FBCB-4699-94CD-4760C0C66598}" srcOrd="0" destOrd="0" presId="urn:microsoft.com/office/officeart/2018/2/layout/IconCircleList"/>
    <dgm:cxn modelId="{BCBDE719-AAA3-42D4-9308-8B2DCC2AD4DB}" type="presOf" srcId="{985F940E-21E4-4747-B8E1-DE2C5A5B2D8B}" destId="{57721A4B-D77D-40EB-A897-9F9A8637CA4A}" srcOrd="0" destOrd="0" presId="urn:microsoft.com/office/officeart/2018/2/layout/IconCircleList"/>
    <dgm:cxn modelId="{2405ED24-BB84-4E22-834A-09339A187B88}" srcId="{985F940E-21E4-4747-B8E1-DE2C5A5B2D8B}" destId="{5603504C-838C-4E52-AA69-37B591417F99}" srcOrd="1" destOrd="0" parTransId="{DC0016FB-07CF-4497-9260-7CCABF697A8D}" sibTransId="{4DA31858-91B0-4742-A302-4E2D316AF2E1}"/>
    <dgm:cxn modelId="{DA5F1F31-A284-4596-B513-DB9065CC86A5}" type="presOf" srcId="{33657AF7-3908-4000-A322-2F638CA11FDB}" destId="{F57529F0-39F7-4152-A018-65059C7026D6}" srcOrd="0" destOrd="0" presId="urn:microsoft.com/office/officeart/2018/2/layout/IconCircleList"/>
    <dgm:cxn modelId="{6E5D353C-C6BA-4945-8BFB-7CD4A043AD27}" srcId="{985F940E-21E4-4747-B8E1-DE2C5A5B2D8B}" destId="{AEB5BFD7-4AFC-44F1-8240-FD4522DAB11F}" srcOrd="4" destOrd="0" parTransId="{ACFC52A2-BCE1-459D-8155-C3F5B3737A61}" sibTransId="{BB73A0E1-797D-422B-BECE-BA4E586F4133}"/>
    <dgm:cxn modelId="{AAB18566-C80C-4B89-9CB1-E97133A8F427}" type="presOf" srcId="{989A7D9D-FFEA-4F30-9523-6DEBF3D2C8A3}" destId="{1194CD9D-A3E3-4B15-B3B5-60EDB0F8735E}" srcOrd="0" destOrd="0" presId="urn:microsoft.com/office/officeart/2018/2/layout/IconCircleList"/>
    <dgm:cxn modelId="{1942DC6B-D34F-493D-ADFB-EB5553F9204B}" type="presOf" srcId="{BB73A0E1-797D-422B-BECE-BA4E586F4133}" destId="{3F03730E-0186-4687-BFD1-F83113070C3C}" srcOrd="0" destOrd="0" presId="urn:microsoft.com/office/officeart/2018/2/layout/IconCircleList"/>
    <dgm:cxn modelId="{2FC38973-B592-4CCD-BCE0-57D95C4309F1}" type="presOf" srcId="{AEB5BFD7-4AFC-44F1-8240-FD4522DAB11F}" destId="{EC105352-8011-4C2E-9436-33A6DF9C2FA8}" srcOrd="0" destOrd="0" presId="urn:microsoft.com/office/officeart/2018/2/layout/IconCircleList"/>
    <dgm:cxn modelId="{88ACDB74-7423-4EFD-8844-88DC162A4389}" type="presOf" srcId="{FCED4855-D76D-4B18-A5A3-3A3430C3D8D0}" destId="{97CE316C-6BE3-462F-B957-EEA000C2EB8F}" srcOrd="0" destOrd="0" presId="urn:microsoft.com/office/officeart/2018/2/layout/IconCircleList"/>
    <dgm:cxn modelId="{DED22193-9903-4DBB-9540-67E8BA9D18DB}" type="presOf" srcId="{D85DE26C-D630-4C34-AD84-D4B1D5C2DDAE}" destId="{9BA1BB6D-9855-4B60-BAD4-05951D7D2D04}" srcOrd="0" destOrd="0" presId="urn:microsoft.com/office/officeart/2018/2/layout/IconCircleList"/>
    <dgm:cxn modelId="{BFDE2298-3F77-4913-B0B0-291CF9869EBD}" type="presOf" srcId="{DEFEF6A2-B7BB-4944-B367-755FAE9D1EB2}" destId="{8224B6D2-0E05-49A2-B71D-A371C51D6F14}" srcOrd="0" destOrd="0" presId="urn:microsoft.com/office/officeart/2018/2/layout/IconCircleList"/>
    <dgm:cxn modelId="{B75ECB9C-679C-40FE-B345-FB8DBE531118}" srcId="{985F940E-21E4-4747-B8E1-DE2C5A5B2D8B}" destId="{DEFEF6A2-B7BB-4944-B367-755FAE9D1EB2}" srcOrd="3" destOrd="0" parTransId="{26FE2604-8BCF-4281-8F14-6A58E79B7F38}" sibTransId="{D85DE26C-D630-4C34-AD84-D4B1D5C2DDAE}"/>
    <dgm:cxn modelId="{2E9D1B9F-FBDC-44B5-827B-1D6EB56878D1}" srcId="{985F940E-21E4-4747-B8E1-DE2C5A5B2D8B}" destId="{17FDED83-7F28-42B0-A2C6-C4DC2719618A}" srcOrd="5" destOrd="0" parTransId="{8CBE13A3-1B14-4963-AC5E-5174C8CAE705}" sibTransId="{33657AF7-3908-4000-A322-2F638CA11FDB}"/>
    <dgm:cxn modelId="{D96B1CA0-9F0B-43E0-B75D-82E502A0E95C}" type="presOf" srcId="{AC6FC097-832C-4E0A-97E2-F0FC8005F0D7}" destId="{F0DAABD0-2D21-42A4-BD9B-7AF15B30F663}" srcOrd="0" destOrd="0" presId="urn:microsoft.com/office/officeart/2018/2/layout/IconCircleList"/>
    <dgm:cxn modelId="{F6ADD7A9-180B-4A9F-8223-E5AEF9BB29E9}" srcId="{985F940E-21E4-4747-B8E1-DE2C5A5B2D8B}" destId="{AC6FC097-832C-4E0A-97E2-F0FC8005F0D7}" srcOrd="2" destOrd="0" parTransId="{2BE82115-8F55-44F7-B592-04723866A4BA}" sibTransId="{989A7D9D-FFEA-4F30-9523-6DEBF3D2C8A3}"/>
    <dgm:cxn modelId="{69ACC2AA-0C83-4652-9190-9C4D9E449EB4}" type="presOf" srcId="{AD991F4C-7F1A-4A92-9E35-91DD8C4EABA0}" destId="{30D00AB0-C61E-4D2F-B287-CAF0910ECE26}" srcOrd="0" destOrd="0" presId="urn:microsoft.com/office/officeart/2018/2/layout/IconCircleList"/>
    <dgm:cxn modelId="{8053C4C8-D362-4496-BED4-42E2B02C637B}" srcId="{985F940E-21E4-4747-B8E1-DE2C5A5B2D8B}" destId="{FCED4855-D76D-4B18-A5A3-3A3430C3D8D0}" srcOrd="0" destOrd="0" parTransId="{174FD843-79AF-46AA-ABB4-D4AFD47047C0}" sibTransId="{D08FC559-BB5F-47E1-A8FE-BB8662175A5C}"/>
    <dgm:cxn modelId="{A1D0D5E3-7EC5-4DC2-8CF9-CEC2750E636B}" srcId="{985F940E-21E4-4747-B8E1-DE2C5A5B2D8B}" destId="{AD991F4C-7F1A-4A92-9E35-91DD8C4EABA0}" srcOrd="6" destOrd="0" parTransId="{DB906E30-6948-49D6-B6DB-576EEFF7D02F}" sibTransId="{919017C6-236A-4FBA-8BC1-0A87875C8877}"/>
    <dgm:cxn modelId="{065E3BF5-C220-48DF-AC61-020FE969AB93}" type="presOf" srcId="{D08FC559-BB5F-47E1-A8FE-BB8662175A5C}" destId="{28A9ED3B-8788-4E4F-A725-978C15ECA89B}" srcOrd="0" destOrd="0" presId="urn:microsoft.com/office/officeart/2018/2/layout/IconCircleList"/>
    <dgm:cxn modelId="{773DCEF5-4B5C-4355-9C37-67A9FC221DC5}" type="presOf" srcId="{4DA31858-91B0-4742-A302-4E2D316AF2E1}" destId="{ADE58A21-5F5E-45A3-B3A6-0EDF2F10E4F5}" srcOrd="0" destOrd="0" presId="urn:microsoft.com/office/officeart/2018/2/layout/IconCircleList"/>
    <dgm:cxn modelId="{E2E01518-D470-4C2D-B372-D1BE4883591D}" type="presParOf" srcId="{57721A4B-D77D-40EB-A897-9F9A8637CA4A}" destId="{048E42E7-8EFC-47A1-A5FC-C1E65753D627}" srcOrd="0" destOrd="0" presId="urn:microsoft.com/office/officeart/2018/2/layout/IconCircleList"/>
    <dgm:cxn modelId="{CB7A15EF-98A3-4FAC-91C1-9CEFF1B229B5}" type="presParOf" srcId="{048E42E7-8EFC-47A1-A5FC-C1E65753D627}" destId="{398280E4-745C-48FC-998B-3F5A99211A63}" srcOrd="0" destOrd="0" presId="urn:microsoft.com/office/officeart/2018/2/layout/IconCircleList"/>
    <dgm:cxn modelId="{4D2FA301-B5C2-4532-B2D3-2202B98D8AD6}" type="presParOf" srcId="{398280E4-745C-48FC-998B-3F5A99211A63}" destId="{D4CD00A5-16B4-465A-B659-CED4383CF9FB}" srcOrd="0" destOrd="0" presId="urn:microsoft.com/office/officeart/2018/2/layout/IconCircleList"/>
    <dgm:cxn modelId="{C47605EC-9638-414D-A7CE-4570A2684D68}" type="presParOf" srcId="{398280E4-745C-48FC-998B-3F5A99211A63}" destId="{E5C7BA1C-0DA2-4F15-9762-2A5EEDBBAE91}" srcOrd="1" destOrd="0" presId="urn:microsoft.com/office/officeart/2018/2/layout/IconCircleList"/>
    <dgm:cxn modelId="{CEC66029-B48B-4602-A5B0-A9C4F560D689}" type="presParOf" srcId="{398280E4-745C-48FC-998B-3F5A99211A63}" destId="{9BF841B9-AA67-4FB8-B299-FE4024D3D91F}" srcOrd="2" destOrd="0" presId="urn:microsoft.com/office/officeart/2018/2/layout/IconCircleList"/>
    <dgm:cxn modelId="{E198C1D7-0C7C-40A3-921D-405D31B38277}" type="presParOf" srcId="{398280E4-745C-48FC-998B-3F5A99211A63}" destId="{97CE316C-6BE3-462F-B957-EEA000C2EB8F}" srcOrd="3" destOrd="0" presId="urn:microsoft.com/office/officeart/2018/2/layout/IconCircleList"/>
    <dgm:cxn modelId="{2FE2E619-33C6-4655-8E73-4E9030FA352D}" type="presParOf" srcId="{048E42E7-8EFC-47A1-A5FC-C1E65753D627}" destId="{28A9ED3B-8788-4E4F-A725-978C15ECA89B}" srcOrd="1" destOrd="0" presId="urn:microsoft.com/office/officeart/2018/2/layout/IconCircleList"/>
    <dgm:cxn modelId="{78618402-6C14-462E-8ED5-9691ECD3B9D9}" type="presParOf" srcId="{048E42E7-8EFC-47A1-A5FC-C1E65753D627}" destId="{9AFEEB44-DFCF-4BC0-97B7-14B09B4707CD}" srcOrd="2" destOrd="0" presId="urn:microsoft.com/office/officeart/2018/2/layout/IconCircleList"/>
    <dgm:cxn modelId="{AE33FC6A-A7DF-4265-B999-C047269A5EC4}" type="presParOf" srcId="{9AFEEB44-DFCF-4BC0-97B7-14B09B4707CD}" destId="{AA09AECD-8CF8-448D-B969-3FC8B87C1019}" srcOrd="0" destOrd="0" presId="urn:microsoft.com/office/officeart/2018/2/layout/IconCircleList"/>
    <dgm:cxn modelId="{D99305B6-F93A-43AD-B7FE-8594BD6A9524}" type="presParOf" srcId="{9AFEEB44-DFCF-4BC0-97B7-14B09B4707CD}" destId="{87A9246D-BC22-4D38-B10A-68A2DA6CBE8F}" srcOrd="1" destOrd="0" presId="urn:microsoft.com/office/officeart/2018/2/layout/IconCircleList"/>
    <dgm:cxn modelId="{E47107BB-B4D7-44B3-80EA-96F73E5FC98C}" type="presParOf" srcId="{9AFEEB44-DFCF-4BC0-97B7-14B09B4707CD}" destId="{E2341867-25D5-41B5-8CAA-5CD9D508BEE7}" srcOrd="2" destOrd="0" presId="urn:microsoft.com/office/officeart/2018/2/layout/IconCircleList"/>
    <dgm:cxn modelId="{B890FFD2-5D87-4B6F-86E7-BE84BBA5681D}" type="presParOf" srcId="{9AFEEB44-DFCF-4BC0-97B7-14B09B4707CD}" destId="{BDE30B51-FBCB-4699-94CD-4760C0C66598}" srcOrd="3" destOrd="0" presId="urn:microsoft.com/office/officeart/2018/2/layout/IconCircleList"/>
    <dgm:cxn modelId="{0A8BD70E-05A9-401C-A2ED-27FDDAF27830}" type="presParOf" srcId="{048E42E7-8EFC-47A1-A5FC-C1E65753D627}" destId="{ADE58A21-5F5E-45A3-B3A6-0EDF2F10E4F5}" srcOrd="3" destOrd="0" presId="urn:microsoft.com/office/officeart/2018/2/layout/IconCircleList"/>
    <dgm:cxn modelId="{D0EB4BA9-53C4-4220-BB14-0CC6CC368656}" type="presParOf" srcId="{048E42E7-8EFC-47A1-A5FC-C1E65753D627}" destId="{155612C8-D993-41EB-BD20-1295CF881E7F}" srcOrd="4" destOrd="0" presId="urn:microsoft.com/office/officeart/2018/2/layout/IconCircleList"/>
    <dgm:cxn modelId="{2448702F-193F-47B6-9CF7-460B38423BBD}" type="presParOf" srcId="{155612C8-D993-41EB-BD20-1295CF881E7F}" destId="{61820161-3CC3-4E50-BE27-82322337A13B}" srcOrd="0" destOrd="0" presId="urn:microsoft.com/office/officeart/2018/2/layout/IconCircleList"/>
    <dgm:cxn modelId="{5CBD1D44-3CE2-4F07-BC37-F78844BC8A6D}" type="presParOf" srcId="{155612C8-D993-41EB-BD20-1295CF881E7F}" destId="{66DC4FA6-E702-4C23-B999-FAD433F1DDA5}" srcOrd="1" destOrd="0" presId="urn:microsoft.com/office/officeart/2018/2/layout/IconCircleList"/>
    <dgm:cxn modelId="{89585012-A89A-4710-91D3-8F879B16DEC6}" type="presParOf" srcId="{155612C8-D993-41EB-BD20-1295CF881E7F}" destId="{7C12D1D5-CA69-41BD-9EAA-D8EE6A150F6E}" srcOrd="2" destOrd="0" presId="urn:microsoft.com/office/officeart/2018/2/layout/IconCircleList"/>
    <dgm:cxn modelId="{4E4711C7-B533-45F1-B81A-C5228708163E}" type="presParOf" srcId="{155612C8-D993-41EB-BD20-1295CF881E7F}" destId="{F0DAABD0-2D21-42A4-BD9B-7AF15B30F663}" srcOrd="3" destOrd="0" presId="urn:microsoft.com/office/officeart/2018/2/layout/IconCircleList"/>
    <dgm:cxn modelId="{19FE6DA9-89A9-4645-BF7D-5910CF059AF6}" type="presParOf" srcId="{048E42E7-8EFC-47A1-A5FC-C1E65753D627}" destId="{1194CD9D-A3E3-4B15-B3B5-60EDB0F8735E}" srcOrd="5" destOrd="0" presId="urn:microsoft.com/office/officeart/2018/2/layout/IconCircleList"/>
    <dgm:cxn modelId="{F1784A64-B677-485C-8DD1-76D915A16767}" type="presParOf" srcId="{048E42E7-8EFC-47A1-A5FC-C1E65753D627}" destId="{19F698B5-40F3-494E-8F58-18A587FD0D18}" srcOrd="6" destOrd="0" presId="urn:microsoft.com/office/officeart/2018/2/layout/IconCircleList"/>
    <dgm:cxn modelId="{F526552F-C896-41B2-BD6D-EB52EE80617B}" type="presParOf" srcId="{19F698B5-40F3-494E-8F58-18A587FD0D18}" destId="{FF6F6481-24BD-41C8-9A95-CB1017DB9118}" srcOrd="0" destOrd="0" presId="urn:microsoft.com/office/officeart/2018/2/layout/IconCircleList"/>
    <dgm:cxn modelId="{0E016345-7439-4E3F-8155-A260B9209657}" type="presParOf" srcId="{19F698B5-40F3-494E-8F58-18A587FD0D18}" destId="{87ABA01C-494C-4E7A-875A-8E0A54D057E6}" srcOrd="1" destOrd="0" presId="urn:microsoft.com/office/officeart/2018/2/layout/IconCircleList"/>
    <dgm:cxn modelId="{BE84B558-D150-43B8-9030-EDE011B3FD39}" type="presParOf" srcId="{19F698B5-40F3-494E-8F58-18A587FD0D18}" destId="{10A1B142-86F0-41DB-B3CB-7706171C692C}" srcOrd="2" destOrd="0" presId="urn:microsoft.com/office/officeart/2018/2/layout/IconCircleList"/>
    <dgm:cxn modelId="{0BCB659D-D8E3-409B-85ED-E66C950F541D}" type="presParOf" srcId="{19F698B5-40F3-494E-8F58-18A587FD0D18}" destId="{8224B6D2-0E05-49A2-B71D-A371C51D6F14}" srcOrd="3" destOrd="0" presId="urn:microsoft.com/office/officeart/2018/2/layout/IconCircleList"/>
    <dgm:cxn modelId="{42BBA934-FB78-4E89-8F8F-62D07ED03DC4}" type="presParOf" srcId="{048E42E7-8EFC-47A1-A5FC-C1E65753D627}" destId="{9BA1BB6D-9855-4B60-BAD4-05951D7D2D04}" srcOrd="7" destOrd="0" presId="urn:microsoft.com/office/officeart/2018/2/layout/IconCircleList"/>
    <dgm:cxn modelId="{1A26D748-7010-4E95-B483-A0C88DA05650}" type="presParOf" srcId="{048E42E7-8EFC-47A1-A5FC-C1E65753D627}" destId="{13DDBD93-0F54-410B-8A04-2CAB52EC9DC4}" srcOrd="8" destOrd="0" presId="urn:microsoft.com/office/officeart/2018/2/layout/IconCircleList"/>
    <dgm:cxn modelId="{2A3AF295-2207-4832-9D5E-5D3BAF30A15F}" type="presParOf" srcId="{13DDBD93-0F54-410B-8A04-2CAB52EC9DC4}" destId="{DACD8E63-4E30-4E56-8993-9D7E423D0E2A}" srcOrd="0" destOrd="0" presId="urn:microsoft.com/office/officeart/2018/2/layout/IconCircleList"/>
    <dgm:cxn modelId="{76F31916-A575-4125-B966-E038286EC7B7}" type="presParOf" srcId="{13DDBD93-0F54-410B-8A04-2CAB52EC9DC4}" destId="{BEB38301-A3B1-49E3-A366-2DA8419AA8F9}" srcOrd="1" destOrd="0" presId="urn:microsoft.com/office/officeart/2018/2/layout/IconCircleList"/>
    <dgm:cxn modelId="{8E375AAD-CF62-4156-808B-71C262AEEB4A}" type="presParOf" srcId="{13DDBD93-0F54-410B-8A04-2CAB52EC9DC4}" destId="{BBF81199-D409-4111-B8D1-A2D44D6CB0A8}" srcOrd="2" destOrd="0" presId="urn:microsoft.com/office/officeart/2018/2/layout/IconCircleList"/>
    <dgm:cxn modelId="{8F08C5E8-2BF6-4C6B-9C38-D2E1E4F352AD}" type="presParOf" srcId="{13DDBD93-0F54-410B-8A04-2CAB52EC9DC4}" destId="{EC105352-8011-4C2E-9436-33A6DF9C2FA8}" srcOrd="3" destOrd="0" presId="urn:microsoft.com/office/officeart/2018/2/layout/IconCircleList"/>
    <dgm:cxn modelId="{9214251B-C1F2-46D4-80DD-7C500ECAE587}" type="presParOf" srcId="{048E42E7-8EFC-47A1-A5FC-C1E65753D627}" destId="{3F03730E-0186-4687-BFD1-F83113070C3C}" srcOrd="9" destOrd="0" presId="urn:microsoft.com/office/officeart/2018/2/layout/IconCircleList"/>
    <dgm:cxn modelId="{7A03549D-D1E9-47F4-B34B-BD471F43BD5E}" type="presParOf" srcId="{048E42E7-8EFC-47A1-A5FC-C1E65753D627}" destId="{248BEA79-F7F0-4F9E-B537-41A9D7B9E45B}" srcOrd="10" destOrd="0" presId="urn:microsoft.com/office/officeart/2018/2/layout/IconCircleList"/>
    <dgm:cxn modelId="{977F240C-A36F-42E3-8BDD-F0E241CE38EA}" type="presParOf" srcId="{248BEA79-F7F0-4F9E-B537-41A9D7B9E45B}" destId="{B148E2AB-5EE0-4EB6-8DB5-D0E1FD13B35F}" srcOrd="0" destOrd="0" presId="urn:microsoft.com/office/officeart/2018/2/layout/IconCircleList"/>
    <dgm:cxn modelId="{23C1CCC1-5313-49DC-BF0D-7AF2EFFD3353}" type="presParOf" srcId="{248BEA79-F7F0-4F9E-B537-41A9D7B9E45B}" destId="{2507E746-22E3-42FE-B603-F8FE860E8425}" srcOrd="1" destOrd="0" presId="urn:microsoft.com/office/officeart/2018/2/layout/IconCircleList"/>
    <dgm:cxn modelId="{F62B7945-6C57-4370-BC64-173E97AFD2EE}" type="presParOf" srcId="{248BEA79-F7F0-4F9E-B537-41A9D7B9E45B}" destId="{BF549ED3-B99C-45AE-BADE-071F849AB207}" srcOrd="2" destOrd="0" presId="urn:microsoft.com/office/officeart/2018/2/layout/IconCircleList"/>
    <dgm:cxn modelId="{8B35B13A-C5B6-4FE0-8458-1BA386B629AA}" type="presParOf" srcId="{248BEA79-F7F0-4F9E-B537-41A9D7B9E45B}" destId="{AF7CAF6C-4FE7-48D7-BDA1-6E01E3AD95B1}" srcOrd="3" destOrd="0" presId="urn:microsoft.com/office/officeart/2018/2/layout/IconCircleList"/>
    <dgm:cxn modelId="{8CEE85E0-B613-404E-B1CE-C8D2841271F6}" type="presParOf" srcId="{048E42E7-8EFC-47A1-A5FC-C1E65753D627}" destId="{F57529F0-39F7-4152-A018-65059C7026D6}" srcOrd="11" destOrd="0" presId="urn:microsoft.com/office/officeart/2018/2/layout/IconCircleList"/>
    <dgm:cxn modelId="{29C10A63-0934-45C9-9249-394EDFBB3803}" type="presParOf" srcId="{048E42E7-8EFC-47A1-A5FC-C1E65753D627}" destId="{8316425F-7BC6-498D-828F-A8750FDE7761}" srcOrd="12" destOrd="0" presId="urn:microsoft.com/office/officeart/2018/2/layout/IconCircleList"/>
    <dgm:cxn modelId="{5C333D6F-A482-4EC8-BA33-507D9EF22709}" type="presParOf" srcId="{8316425F-7BC6-498D-828F-A8750FDE7761}" destId="{52C5AD45-7A94-4EB2-99B8-3A7401EC9A70}" srcOrd="0" destOrd="0" presId="urn:microsoft.com/office/officeart/2018/2/layout/IconCircleList"/>
    <dgm:cxn modelId="{5028EA8F-2181-4BF3-8F7D-C6FC3D185528}" type="presParOf" srcId="{8316425F-7BC6-498D-828F-A8750FDE7761}" destId="{BB6F884C-1A26-40F4-B368-332E0E6E3818}" srcOrd="1" destOrd="0" presId="urn:microsoft.com/office/officeart/2018/2/layout/IconCircleList"/>
    <dgm:cxn modelId="{CB517BD8-A7A5-40ED-B165-862F60217702}" type="presParOf" srcId="{8316425F-7BC6-498D-828F-A8750FDE7761}" destId="{0F64210C-9DF1-4E8F-9C34-0FAAE3D26D60}" srcOrd="2" destOrd="0" presId="urn:microsoft.com/office/officeart/2018/2/layout/IconCircleList"/>
    <dgm:cxn modelId="{01926B29-470D-4456-9A3F-E413AFB650A5}" type="presParOf" srcId="{8316425F-7BC6-498D-828F-A8750FDE7761}" destId="{30D00AB0-C61E-4D2F-B287-CAF0910ECE2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41AC4-E59B-451C-9289-194F8FEAAD3C}">
      <dsp:nvSpPr>
        <dsp:cNvPr id="0" name=""/>
        <dsp:cNvSpPr/>
      </dsp:nvSpPr>
      <dsp:spPr>
        <a:xfrm>
          <a:off x="0" y="1304"/>
          <a:ext cx="6305550" cy="1172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D6CD5-0BFD-4D15-83AC-D3FDE829EDDB}">
      <dsp:nvSpPr>
        <dsp:cNvPr id="0" name=""/>
        <dsp:cNvSpPr/>
      </dsp:nvSpPr>
      <dsp:spPr>
        <a:xfrm>
          <a:off x="354635" y="266091"/>
          <a:ext cx="644791" cy="644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D05D14E-4D0A-4BD9-80DA-64831017837A}">
      <dsp:nvSpPr>
        <dsp:cNvPr id="0" name=""/>
        <dsp:cNvSpPr/>
      </dsp:nvSpPr>
      <dsp:spPr>
        <a:xfrm>
          <a:off x="1354063" y="2313"/>
          <a:ext cx="4951486" cy="117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74" tIns="124074" rIns="124074" bIns="124074" numCol="1" spcCol="1270" anchor="ctr" anchorCtr="0">
          <a:noAutofit/>
        </a:bodyPr>
        <a:lstStyle/>
        <a:p>
          <a:pPr marL="0" lvl="0" indent="0" algn="l" defTabSz="622300">
            <a:lnSpc>
              <a:spcPct val="90000"/>
            </a:lnSpc>
            <a:spcBef>
              <a:spcPct val="0"/>
            </a:spcBef>
            <a:spcAft>
              <a:spcPct val="35000"/>
            </a:spcAft>
            <a:buNone/>
          </a:pPr>
          <a:r>
            <a:rPr lang="en-US" sz="1400" b="1" kern="1200" dirty="0"/>
            <a:t>Brainstorm</a:t>
          </a:r>
        </a:p>
        <a:p>
          <a:pPr marL="0" lvl="0" indent="0" algn="l" defTabSz="622300">
            <a:lnSpc>
              <a:spcPct val="90000"/>
            </a:lnSpc>
            <a:spcBef>
              <a:spcPct val="0"/>
            </a:spcBef>
            <a:spcAft>
              <a:spcPct val="35000"/>
            </a:spcAft>
            <a:buNone/>
          </a:pPr>
          <a:r>
            <a:rPr lang="en-US" sz="1400" kern="1200" dirty="0"/>
            <a:t>-Playable Character</a:t>
          </a:r>
        </a:p>
        <a:p>
          <a:pPr marL="0" lvl="0" indent="0" algn="l" defTabSz="622300">
            <a:lnSpc>
              <a:spcPct val="90000"/>
            </a:lnSpc>
            <a:spcBef>
              <a:spcPct val="0"/>
            </a:spcBef>
            <a:spcAft>
              <a:spcPct val="35000"/>
            </a:spcAft>
            <a:buNone/>
          </a:pPr>
          <a:r>
            <a:rPr lang="en-US" sz="1400" kern="1200" dirty="0"/>
            <a:t>-Standard Map</a:t>
          </a:r>
        </a:p>
      </dsp:txBody>
      <dsp:txXfrm>
        <a:off x="1354063" y="2313"/>
        <a:ext cx="4951486" cy="1172348"/>
      </dsp:txXfrm>
    </dsp:sp>
    <dsp:sp modelId="{99FA566B-9FD9-446B-A1A4-E8ABD2EFBCF6}">
      <dsp:nvSpPr>
        <dsp:cNvPr id="0" name=""/>
        <dsp:cNvSpPr/>
      </dsp:nvSpPr>
      <dsp:spPr>
        <a:xfrm>
          <a:off x="0" y="1467749"/>
          <a:ext cx="6305550" cy="1172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9F08D-A277-4561-B397-A93525AFE65D}">
      <dsp:nvSpPr>
        <dsp:cNvPr id="0" name=""/>
        <dsp:cNvSpPr/>
      </dsp:nvSpPr>
      <dsp:spPr>
        <a:xfrm>
          <a:off x="354635" y="1731527"/>
          <a:ext cx="644791" cy="644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4118455-FA0F-4275-8CA6-D1EDBF0FA9E5}">
      <dsp:nvSpPr>
        <dsp:cNvPr id="0" name=""/>
        <dsp:cNvSpPr/>
      </dsp:nvSpPr>
      <dsp:spPr>
        <a:xfrm>
          <a:off x="1354063" y="1467749"/>
          <a:ext cx="4951486" cy="117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74" tIns="124074" rIns="124074" bIns="124074" numCol="1" spcCol="1270" anchor="ctr" anchorCtr="0">
          <a:noAutofit/>
        </a:bodyPr>
        <a:lstStyle/>
        <a:p>
          <a:pPr marL="0" lvl="0" indent="0" algn="l" defTabSz="622300">
            <a:lnSpc>
              <a:spcPct val="90000"/>
            </a:lnSpc>
            <a:spcBef>
              <a:spcPct val="0"/>
            </a:spcBef>
            <a:spcAft>
              <a:spcPct val="35000"/>
            </a:spcAft>
            <a:buNone/>
          </a:pPr>
          <a:r>
            <a:rPr lang="en-US" sz="1400" b="1" kern="1200" dirty="0"/>
            <a:t>1st Phase</a:t>
          </a:r>
        </a:p>
        <a:p>
          <a:pPr marL="0" lvl="0" indent="0" algn="l" defTabSz="622300">
            <a:lnSpc>
              <a:spcPct val="90000"/>
            </a:lnSpc>
            <a:spcBef>
              <a:spcPct val="0"/>
            </a:spcBef>
            <a:spcAft>
              <a:spcPct val="35000"/>
            </a:spcAft>
            <a:buNone/>
          </a:pPr>
          <a:r>
            <a:rPr lang="en-US" sz="1400" kern="1200" dirty="0"/>
            <a:t>-Simple Menu, Options, Powerups, Life, Scoreboard</a:t>
          </a:r>
        </a:p>
        <a:p>
          <a:pPr marL="0" lvl="0" indent="0" algn="l" defTabSz="622300">
            <a:lnSpc>
              <a:spcPct val="90000"/>
            </a:lnSpc>
            <a:spcBef>
              <a:spcPct val="0"/>
            </a:spcBef>
            <a:spcAft>
              <a:spcPct val="35000"/>
            </a:spcAft>
            <a:buNone/>
          </a:pPr>
          <a:r>
            <a:rPr lang="en-US" sz="1400" kern="1200" dirty="0"/>
            <a:t>-Spawn Points, Animations, Audio Imports </a:t>
          </a:r>
          <a:br>
            <a:rPr lang="en-US" sz="1400" kern="1200" dirty="0"/>
          </a:br>
          <a:endParaRPr lang="en-US" sz="1400" kern="1200" dirty="0"/>
        </a:p>
      </dsp:txBody>
      <dsp:txXfrm>
        <a:off x="1354063" y="1467749"/>
        <a:ext cx="4951486" cy="1172348"/>
      </dsp:txXfrm>
    </dsp:sp>
    <dsp:sp modelId="{2D5F9213-8126-4C50-A1FA-7AE166B04D32}">
      <dsp:nvSpPr>
        <dsp:cNvPr id="0" name=""/>
        <dsp:cNvSpPr/>
      </dsp:nvSpPr>
      <dsp:spPr>
        <a:xfrm>
          <a:off x="0" y="2933185"/>
          <a:ext cx="6305550" cy="1172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57FF2-F4DE-4539-A546-423D2AF3A97E}">
      <dsp:nvSpPr>
        <dsp:cNvPr id="0" name=""/>
        <dsp:cNvSpPr/>
      </dsp:nvSpPr>
      <dsp:spPr>
        <a:xfrm>
          <a:off x="354635" y="3196964"/>
          <a:ext cx="644791" cy="644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F9E520-69E4-431F-9BC1-62F1D0088780}">
      <dsp:nvSpPr>
        <dsp:cNvPr id="0" name=""/>
        <dsp:cNvSpPr/>
      </dsp:nvSpPr>
      <dsp:spPr>
        <a:xfrm>
          <a:off x="1354063" y="2933185"/>
          <a:ext cx="4951486" cy="117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74" tIns="124074" rIns="124074" bIns="124074" numCol="1" spcCol="1270" anchor="ctr" anchorCtr="0">
          <a:noAutofit/>
        </a:bodyPr>
        <a:lstStyle/>
        <a:p>
          <a:pPr marL="0" lvl="0" indent="0" algn="l" defTabSz="622300">
            <a:lnSpc>
              <a:spcPct val="90000"/>
            </a:lnSpc>
            <a:spcBef>
              <a:spcPct val="0"/>
            </a:spcBef>
            <a:spcAft>
              <a:spcPct val="35000"/>
            </a:spcAft>
            <a:buNone/>
          </a:pPr>
          <a:r>
            <a:rPr lang="en-US" sz="1400" b="1" kern="1200" dirty="0"/>
            <a:t>2nd Phase</a:t>
          </a:r>
        </a:p>
        <a:p>
          <a:pPr marL="0" lvl="0" indent="0" algn="l" defTabSz="622300">
            <a:lnSpc>
              <a:spcPct val="90000"/>
            </a:lnSpc>
            <a:spcBef>
              <a:spcPct val="0"/>
            </a:spcBef>
            <a:spcAft>
              <a:spcPct val="35000"/>
            </a:spcAft>
            <a:buNone/>
          </a:pPr>
          <a:r>
            <a:rPr lang="en-US" sz="1400" b="0" kern="1200" dirty="0"/>
            <a:t>-Improved Map Edits, Hazards, </a:t>
          </a:r>
        </a:p>
        <a:p>
          <a:pPr marL="0" lvl="0" indent="0" algn="l" defTabSz="622300">
            <a:lnSpc>
              <a:spcPct val="90000"/>
            </a:lnSpc>
            <a:spcBef>
              <a:spcPct val="0"/>
            </a:spcBef>
            <a:spcAft>
              <a:spcPct val="35000"/>
            </a:spcAft>
            <a:buNone/>
          </a:pPr>
          <a:r>
            <a:rPr lang="en-US" sz="1400" b="0" kern="1200" dirty="0"/>
            <a:t>-Character Models, Enemy Entities</a:t>
          </a:r>
        </a:p>
      </dsp:txBody>
      <dsp:txXfrm>
        <a:off x="1354063" y="2933185"/>
        <a:ext cx="4951486" cy="1172348"/>
      </dsp:txXfrm>
    </dsp:sp>
    <dsp:sp modelId="{2F8C57B7-F531-4938-86D2-6AF61C4B833F}">
      <dsp:nvSpPr>
        <dsp:cNvPr id="0" name=""/>
        <dsp:cNvSpPr/>
      </dsp:nvSpPr>
      <dsp:spPr>
        <a:xfrm>
          <a:off x="0" y="4400935"/>
          <a:ext cx="6305550" cy="1172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C5411-FE9E-4623-B491-634FBDBF29A5}">
      <dsp:nvSpPr>
        <dsp:cNvPr id="0" name=""/>
        <dsp:cNvSpPr/>
      </dsp:nvSpPr>
      <dsp:spPr>
        <a:xfrm>
          <a:off x="354635" y="4662400"/>
          <a:ext cx="644791" cy="644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FCA4AE7-377F-45AA-863C-E3FFB0FC06A2}">
      <dsp:nvSpPr>
        <dsp:cNvPr id="0" name=""/>
        <dsp:cNvSpPr/>
      </dsp:nvSpPr>
      <dsp:spPr>
        <a:xfrm>
          <a:off x="1354063" y="4398621"/>
          <a:ext cx="4951486" cy="117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74" tIns="124074" rIns="124074" bIns="124074" numCol="1" spcCol="1270" anchor="ctr" anchorCtr="0">
          <a:noAutofit/>
        </a:bodyPr>
        <a:lstStyle/>
        <a:p>
          <a:pPr marL="0" lvl="0" indent="0" algn="l" defTabSz="622300">
            <a:lnSpc>
              <a:spcPct val="90000"/>
            </a:lnSpc>
            <a:spcBef>
              <a:spcPct val="0"/>
            </a:spcBef>
            <a:spcAft>
              <a:spcPct val="35000"/>
            </a:spcAft>
            <a:buNone/>
          </a:pPr>
          <a:r>
            <a:rPr lang="en-US" sz="1400" b="1" kern="1200" dirty="0"/>
            <a:t>Early Prototype</a:t>
          </a:r>
        </a:p>
        <a:p>
          <a:pPr marL="0" lvl="0" indent="0" algn="l" defTabSz="622300">
            <a:lnSpc>
              <a:spcPct val="90000"/>
            </a:lnSpc>
            <a:spcBef>
              <a:spcPct val="0"/>
            </a:spcBef>
            <a:spcAft>
              <a:spcPct val="35000"/>
            </a:spcAft>
            <a:buNone/>
          </a:pPr>
          <a:r>
            <a:rPr lang="en-US" sz="1400" b="0" kern="1200" dirty="0"/>
            <a:t>-Level Stages</a:t>
          </a:r>
        </a:p>
        <a:p>
          <a:pPr marL="0" lvl="0" indent="0" algn="l" defTabSz="622300">
            <a:lnSpc>
              <a:spcPct val="90000"/>
            </a:lnSpc>
            <a:spcBef>
              <a:spcPct val="0"/>
            </a:spcBef>
            <a:spcAft>
              <a:spcPct val="35000"/>
            </a:spcAft>
            <a:buNone/>
          </a:pPr>
          <a:r>
            <a:rPr lang="en-US" sz="1400" b="0" kern="1200" dirty="0"/>
            <a:t>-Smarter AI</a:t>
          </a:r>
        </a:p>
      </dsp:txBody>
      <dsp:txXfrm>
        <a:off x="1354063" y="4398621"/>
        <a:ext cx="4951486" cy="1172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BF1A3-F447-4D1D-8505-152D48C7F11B}">
      <dsp:nvSpPr>
        <dsp:cNvPr id="0" name=""/>
        <dsp:cNvSpPr/>
      </dsp:nvSpPr>
      <dsp:spPr>
        <a:xfrm>
          <a:off x="763428" y="0"/>
          <a:ext cx="8652192" cy="35941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840DC-24BC-40E6-A940-1DF608FFBAD9}">
      <dsp:nvSpPr>
        <dsp:cNvPr id="0" name=""/>
        <dsp:cNvSpPr/>
      </dsp:nvSpPr>
      <dsp:spPr>
        <a:xfrm>
          <a:off x="4473" y="1078230"/>
          <a:ext cx="1955789" cy="1437640"/>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Players will have a forward, upward, and backwards attack for primary offense </a:t>
          </a:r>
        </a:p>
      </dsp:txBody>
      <dsp:txXfrm>
        <a:off x="74653" y="1148410"/>
        <a:ext cx="1815429" cy="1297280"/>
      </dsp:txXfrm>
    </dsp:sp>
    <dsp:sp modelId="{FF025404-9F10-47F5-A929-A2D83376D5BB}">
      <dsp:nvSpPr>
        <dsp:cNvPr id="0" name=""/>
        <dsp:cNvSpPr/>
      </dsp:nvSpPr>
      <dsp:spPr>
        <a:xfrm>
          <a:off x="2058051" y="1078230"/>
          <a:ext cx="1955789" cy="1437640"/>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Players will have a bottom block for use to bypass enemies</a:t>
          </a:r>
        </a:p>
      </dsp:txBody>
      <dsp:txXfrm>
        <a:off x="2128231" y="1148410"/>
        <a:ext cx="1815429" cy="1297280"/>
      </dsp:txXfrm>
    </dsp:sp>
    <dsp:sp modelId="{7BB00C4B-7289-44BF-BE98-535603A53F94}">
      <dsp:nvSpPr>
        <dsp:cNvPr id="0" name=""/>
        <dsp:cNvSpPr/>
      </dsp:nvSpPr>
      <dsp:spPr>
        <a:xfrm>
          <a:off x="4111630" y="1078230"/>
          <a:ext cx="1955789" cy="1437640"/>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Standard health bar with some varying amounts of damage received from enemies </a:t>
          </a:r>
        </a:p>
      </dsp:txBody>
      <dsp:txXfrm>
        <a:off x="4181810" y="1148410"/>
        <a:ext cx="1815429" cy="1297280"/>
      </dsp:txXfrm>
    </dsp:sp>
    <dsp:sp modelId="{F25A330D-8C0B-4996-9749-26B0FBC29507}">
      <dsp:nvSpPr>
        <dsp:cNvPr id="0" name=""/>
        <dsp:cNvSpPr/>
      </dsp:nvSpPr>
      <dsp:spPr>
        <a:xfrm>
          <a:off x="6165209" y="1078230"/>
          <a:ext cx="1955789" cy="1437640"/>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Objects can be found that increase or decrease momentum adding challenge and depth</a:t>
          </a:r>
        </a:p>
      </dsp:txBody>
      <dsp:txXfrm>
        <a:off x="6235389" y="1148410"/>
        <a:ext cx="1815429" cy="1297280"/>
      </dsp:txXfrm>
    </dsp:sp>
    <dsp:sp modelId="{50D22317-DB17-4378-A3D9-45EA617E1D5F}">
      <dsp:nvSpPr>
        <dsp:cNvPr id="0" name=""/>
        <dsp:cNvSpPr/>
      </dsp:nvSpPr>
      <dsp:spPr>
        <a:xfrm>
          <a:off x="8218787" y="1078230"/>
          <a:ext cx="1955789" cy="1437640"/>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player must collect gems to increase score but primary goal is to reach the end of the level </a:t>
          </a:r>
        </a:p>
      </dsp:txBody>
      <dsp:txXfrm>
        <a:off x="8288967" y="1148410"/>
        <a:ext cx="1815429" cy="1297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D00A5-16B4-465A-B659-CED4383CF9FB}">
      <dsp:nvSpPr>
        <dsp:cNvPr id="0" name=""/>
        <dsp:cNvSpPr/>
      </dsp:nvSpPr>
      <dsp:spPr>
        <a:xfrm>
          <a:off x="791702" y="68352"/>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7BA1C-0DA2-4F15-9762-2A5EEDBBAE91}">
      <dsp:nvSpPr>
        <dsp:cNvPr id="0" name=""/>
        <dsp:cNvSpPr/>
      </dsp:nvSpPr>
      <dsp:spPr>
        <a:xfrm>
          <a:off x="948180" y="224830"/>
          <a:ext cx="432177" cy="432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7CE316C-6BE3-462F-B957-EEA000C2EB8F}">
      <dsp:nvSpPr>
        <dsp:cNvPr id="0" name=""/>
        <dsp:cNvSpPr/>
      </dsp:nvSpPr>
      <dsp:spPr>
        <a:xfrm>
          <a:off x="1696506"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Enemies can either be fought for more score or bypassed to decrease time</a:t>
          </a:r>
        </a:p>
      </dsp:txBody>
      <dsp:txXfrm>
        <a:off x="1696506" y="68352"/>
        <a:ext cx="1756385" cy="745133"/>
      </dsp:txXfrm>
    </dsp:sp>
    <dsp:sp modelId="{AA09AECD-8CF8-448D-B969-3FC8B87C1019}">
      <dsp:nvSpPr>
        <dsp:cNvPr id="0" name=""/>
        <dsp:cNvSpPr/>
      </dsp:nvSpPr>
      <dsp:spPr>
        <a:xfrm>
          <a:off x="3758929" y="68352"/>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9246D-BC22-4D38-B10A-68A2DA6CBE8F}">
      <dsp:nvSpPr>
        <dsp:cNvPr id="0" name=""/>
        <dsp:cNvSpPr/>
      </dsp:nvSpPr>
      <dsp:spPr>
        <a:xfrm>
          <a:off x="3915407" y="224830"/>
          <a:ext cx="432177" cy="432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E30B51-FBCB-4699-94CD-4760C0C66598}">
      <dsp:nvSpPr>
        <dsp:cNvPr id="0" name=""/>
        <dsp:cNvSpPr/>
      </dsp:nvSpPr>
      <dsp:spPr>
        <a:xfrm>
          <a:off x="4663734"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Music will be played in the background</a:t>
          </a:r>
        </a:p>
      </dsp:txBody>
      <dsp:txXfrm>
        <a:off x="4663734" y="68352"/>
        <a:ext cx="1756385" cy="745133"/>
      </dsp:txXfrm>
    </dsp:sp>
    <dsp:sp modelId="{61820161-3CC3-4E50-BE27-82322337A13B}">
      <dsp:nvSpPr>
        <dsp:cNvPr id="0" name=""/>
        <dsp:cNvSpPr/>
      </dsp:nvSpPr>
      <dsp:spPr>
        <a:xfrm>
          <a:off x="6726157" y="68352"/>
          <a:ext cx="745133" cy="745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C4FA6-E702-4C23-B999-FAD433F1DDA5}">
      <dsp:nvSpPr>
        <dsp:cNvPr id="0" name=""/>
        <dsp:cNvSpPr/>
      </dsp:nvSpPr>
      <dsp:spPr>
        <a:xfrm>
          <a:off x="6882635" y="224830"/>
          <a:ext cx="432177" cy="432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0DAABD0-2D21-42A4-BD9B-7AF15B30F663}">
      <dsp:nvSpPr>
        <dsp:cNvPr id="0" name=""/>
        <dsp:cNvSpPr/>
      </dsp:nvSpPr>
      <dsp:spPr>
        <a:xfrm>
          <a:off x="7630962"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Standard sounds to represent interaction with the world(walking noise, grunting, </a:t>
          </a:r>
          <a:r>
            <a:rPr lang="en-US" sz="1200" kern="1200" dirty="0" err="1"/>
            <a:t>etc</a:t>
          </a:r>
          <a:r>
            <a:rPr lang="en-US" sz="1200" kern="1200" dirty="0"/>
            <a:t>) </a:t>
          </a:r>
        </a:p>
      </dsp:txBody>
      <dsp:txXfrm>
        <a:off x="7630962" y="68352"/>
        <a:ext cx="1756385" cy="745133"/>
      </dsp:txXfrm>
    </dsp:sp>
    <dsp:sp modelId="{FF6F6481-24BD-41C8-9A95-CB1017DB9118}">
      <dsp:nvSpPr>
        <dsp:cNvPr id="0" name=""/>
        <dsp:cNvSpPr/>
      </dsp:nvSpPr>
      <dsp:spPr>
        <a:xfrm>
          <a:off x="791702" y="1424483"/>
          <a:ext cx="745133" cy="745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BA01C-494C-4E7A-875A-8E0A54D057E6}">
      <dsp:nvSpPr>
        <dsp:cNvPr id="0" name=""/>
        <dsp:cNvSpPr/>
      </dsp:nvSpPr>
      <dsp:spPr>
        <a:xfrm>
          <a:off x="948180" y="1580961"/>
          <a:ext cx="432177" cy="432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224B6D2-0E05-49A2-B71D-A371C51D6F14}">
      <dsp:nvSpPr>
        <dsp:cNvPr id="0" name=""/>
        <dsp:cNvSpPr/>
      </dsp:nvSpPr>
      <dsp:spPr>
        <a:xfrm>
          <a:off x="1696506" y="1424483"/>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Walking animations, attack animations, jumping animation</a:t>
          </a:r>
        </a:p>
      </dsp:txBody>
      <dsp:txXfrm>
        <a:off x="1696506" y="1424483"/>
        <a:ext cx="1756385" cy="745133"/>
      </dsp:txXfrm>
    </dsp:sp>
    <dsp:sp modelId="{DACD8E63-4E30-4E56-8993-9D7E423D0E2A}">
      <dsp:nvSpPr>
        <dsp:cNvPr id="0" name=""/>
        <dsp:cNvSpPr/>
      </dsp:nvSpPr>
      <dsp:spPr>
        <a:xfrm>
          <a:off x="3758929" y="1424483"/>
          <a:ext cx="745133" cy="745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38301-A3B1-49E3-A366-2DA8419AA8F9}">
      <dsp:nvSpPr>
        <dsp:cNvPr id="0" name=""/>
        <dsp:cNvSpPr/>
      </dsp:nvSpPr>
      <dsp:spPr>
        <a:xfrm>
          <a:off x="3915407" y="1580961"/>
          <a:ext cx="432177" cy="4321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105352-8011-4C2E-9436-33A6DF9C2FA8}">
      <dsp:nvSpPr>
        <dsp:cNvPr id="0" name=""/>
        <dsp:cNvSpPr/>
      </dsp:nvSpPr>
      <dsp:spPr>
        <a:xfrm>
          <a:off x="4663734" y="1424483"/>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Check point system. activates at specific points</a:t>
          </a:r>
        </a:p>
      </dsp:txBody>
      <dsp:txXfrm>
        <a:off x="4663734" y="1424483"/>
        <a:ext cx="1756385" cy="745133"/>
      </dsp:txXfrm>
    </dsp:sp>
    <dsp:sp modelId="{B148E2AB-5EE0-4EB6-8DB5-D0E1FD13B35F}">
      <dsp:nvSpPr>
        <dsp:cNvPr id="0" name=""/>
        <dsp:cNvSpPr/>
      </dsp:nvSpPr>
      <dsp:spPr>
        <a:xfrm>
          <a:off x="6726157" y="1424483"/>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7E746-22E3-42FE-B603-F8FE860E8425}">
      <dsp:nvSpPr>
        <dsp:cNvPr id="0" name=""/>
        <dsp:cNvSpPr/>
      </dsp:nvSpPr>
      <dsp:spPr>
        <a:xfrm>
          <a:off x="6882635" y="1580961"/>
          <a:ext cx="432177" cy="4321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F7CAF6C-4FE7-48D7-BDA1-6E01E3AD95B1}">
      <dsp:nvSpPr>
        <dsp:cNvPr id="0" name=""/>
        <dsp:cNvSpPr/>
      </dsp:nvSpPr>
      <dsp:spPr>
        <a:xfrm>
          <a:off x="7630962" y="1424483"/>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Once the player runs out of health they can either restart the whole level or from check point</a:t>
          </a:r>
        </a:p>
      </dsp:txBody>
      <dsp:txXfrm>
        <a:off x="7630962" y="1424483"/>
        <a:ext cx="1756385" cy="745133"/>
      </dsp:txXfrm>
    </dsp:sp>
    <dsp:sp modelId="{52C5AD45-7A94-4EB2-99B8-3A7401EC9A70}">
      <dsp:nvSpPr>
        <dsp:cNvPr id="0" name=""/>
        <dsp:cNvSpPr/>
      </dsp:nvSpPr>
      <dsp:spPr>
        <a:xfrm>
          <a:off x="791702" y="2780613"/>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F884C-1A26-40F4-B368-332E0E6E3818}">
      <dsp:nvSpPr>
        <dsp:cNvPr id="0" name=""/>
        <dsp:cNvSpPr/>
      </dsp:nvSpPr>
      <dsp:spPr>
        <a:xfrm>
          <a:off x="948180" y="2937091"/>
          <a:ext cx="432177" cy="4321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0D00AB0-C61E-4D2F-B287-CAF0910ECE26}">
      <dsp:nvSpPr>
        <dsp:cNvPr id="0" name=""/>
        <dsp:cNvSpPr/>
      </dsp:nvSpPr>
      <dsp:spPr>
        <a:xfrm>
          <a:off x="1696506" y="2780613"/>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Power ups can also be purchased with the bonus gems found in each level for a permanent stat boost </a:t>
          </a:r>
        </a:p>
      </dsp:txBody>
      <dsp:txXfrm>
        <a:off x="1696506" y="2780613"/>
        <a:ext cx="1756385" cy="745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478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558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079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2&quot; x 36&quot; Poster">
  <p:cSld name="42&quot; x 36&quot; Poster">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20247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105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396651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07249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4754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980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970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727686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03290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53189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Google Shape;90;p14"/>
          <p:cNvGraphicFramePr/>
          <p:nvPr>
            <p:extLst>
              <p:ext uri="{D42A27DB-BD31-4B8C-83A1-F6EECF244321}">
                <p14:modId xmlns:p14="http://schemas.microsoft.com/office/powerpoint/2010/main" val="659132412"/>
              </p:ext>
            </p:extLst>
          </p:nvPr>
        </p:nvGraphicFramePr>
        <p:xfrm>
          <a:off x="4162019" y="1244933"/>
          <a:ext cx="4555375" cy="5588810"/>
        </p:xfrm>
        <a:graphic>
          <a:graphicData uri="http://schemas.openxmlformats.org/drawingml/2006/table">
            <a:tbl>
              <a:tblPr>
                <a:noFill/>
                <a:tableStyleId>{B6A3EA0C-244F-4E81-B6C0-4D25232F3F97}</a:tableStyleId>
              </a:tblPr>
              <a:tblGrid>
                <a:gridCol w="4555375">
                  <a:extLst>
                    <a:ext uri="{9D8B030D-6E8A-4147-A177-3AD203B41FA5}">
                      <a16:colId xmlns:a16="http://schemas.microsoft.com/office/drawing/2014/main" val="20000"/>
                    </a:ext>
                  </a:extLst>
                </a:gridCol>
              </a:tblGrid>
              <a:tr h="257313">
                <a:tc>
                  <a:txBody>
                    <a:bodyPr/>
                    <a:lstStyle/>
                    <a:p>
                      <a:pPr marL="0" marR="0" lvl="0" indent="0" algn="ctr" rtl="0">
                        <a:spcBef>
                          <a:spcPts val="0"/>
                        </a:spcBef>
                        <a:spcAft>
                          <a:spcPts val="0"/>
                        </a:spcAft>
                        <a:buNone/>
                      </a:pPr>
                      <a:r>
                        <a:rPr lang="en-US" sz="1000" b="1" i="0" u="none" strike="noStrike" cap="none" dirty="0">
                          <a:solidFill>
                            <a:srgbClr val="000000"/>
                          </a:solidFill>
                          <a:latin typeface="Helvetica Neue"/>
                          <a:ea typeface="Helvetica Neue"/>
                          <a:cs typeface="Helvetica Neue"/>
                          <a:sym typeface="Helvetica Neue"/>
                        </a:rPr>
                        <a:t>Updates</a:t>
                      </a:r>
                      <a:endParaRPr sz="1000" b="1" i="0" u="none" strike="noStrike" cap="none" dirty="0">
                        <a:solidFill>
                          <a:srgbClr val="000000"/>
                        </a:solidFill>
                        <a:latin typeface="Helvetica Neue"/>
                        <a:ea typeface="Helvetica Neue"/>
                        <a:cs typeface="Helvetica Neue"/>
                        <a:sym typeface="Helvetica Neue"/>
                      </a:endParaRPr>
                    </a:p>
                  </a:txBody>
                  <a:tcPr marL="38100" marR="38100" marT="19050" marB="190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D400"/>
                    </a:solidFill>
                  </a:tcPr>
                </a:tc>
                <a:extLst>
                  <a:ext uri="{0D108BD9-81ED-4DB2-BD59-A6C34878D82A}">
                    <a16:rowId xmlns:a16="http://schemas.microsoft.com/office/drawing/2014/main" val="10000"/>
                  </a:ext>
                </a:extLst>
              </a:tr>
              <a:tr h="5331497">
                <a:tc>
                  <a:txBody>
                    <a:bodyPr/>
                    <a:lstStyle/>
                    <a:p>
                      <a:pPr marL="0" marR="0" lvl="0" indent="0" algn="l" rtl="0">
                        <a:lnSpc>
                          <a:spcPct val="100000"/>
                        </a:lnSpc>
                        <a:spcBef>
                          <a:spcPts val="0"/>
                        </a:spcBef>
                        <a:spcAft>
                          <a:spcPts val="0"/>
                        </a:spcAft>
                        <a:buClr>
                          <a:schemeClr val="dk1"/>
                        </a:buClr>
                        <a:buSzPts val="1700"/>
                        <a:buFont typeface="Arial"/>
                        <a:buNone/>
                      </a:pPr>
                      <a:r>
                        <a:rPr lang="en-US" sz="1000" u="none" strike="noStrike" cap="none" dirty="0"/>
                        <a:t>While we started initial development in </a:t>
                      </a:r>
                      <a:r>
                        <a:rPr lang="en-US" sz="1000" u="none" strike="noStrike" cap="none" dirty="0" err="1"/>
                        <a:t>MelonJS</a:t>
                      </a:r>
                      <a:r>
                        <a:rPr lang="en-US" sz="1000" u="none" strike="noStrike" cap="none" dirty="0"/>
                        <a:t> because we already did one platformer we decided to switch to the Unity engine. While Melon has a lot of potential Unity has the most support for almost all aspects of development. In terms of actually using unity we still have to adapt to the new environment but we already have a good part of the ground work to start. Most of the team is not very artistically inclined so using premade assists will quicken the development process. Our main goal for using premade assist is to make sure everything works well together in the unity environment. This includes collision points and overall art style. While we will try and make as much original content as possible it won't always be possible. We have already been narrowing down environmental programming aspects like gravity and velocity but will likely be tweaked until the working prototype is completed. </a:t>
                      </a:r>
                    </a:p>
                    <a:p>
                      <a:pPr marL="0" marR="0" lvl="0" indent="0" algn="l" rtl="0">
                        <a:lnSpc>
                          <a:spcPct val="100000"/>
                        </a:lnSpc>
                        <a:spcBef>
                          <a:spcPts val="0"/>
                        </a:spcBef>
                        <a:spcAft>
                          <a:spcPts val="0"/>
                        </a:spcAft>
                        <a:buClr>
                          <a:schemeClr val="dk1"/>
                        </a:buClr>
                        <a:buSzPts val="1700"/>
                        <a:buFont typeface="Arial"/>
                        <a:buNone/>
                      </a:pPr>
                      <a:endParaRPr lang="en-US" sz="1000" u="none" strike="noStrike" cap="none" dirty="0"/>
                    </a:p>
                    <a:p>
                      <a:pPr marL="0" marR="0" lvl="0" indent="0" algn="l" rtl="0">
                        <a:lnSpc>
                          <a:spcPct val="100000"/>
                        </a:lnSpc>
                        <a:spcBef>
                          <a:spcPts val="0"/>
                        </a:spcBef>
                        <a:spcAft>
                          <a:spcPts val="0"/>
                        </a:spcAft>
                        <a:buClr>
                          <a:schemeClr val="dk1"/>
                        </a:buClr>
                        <a:buSzPts val="1700"/>
                        <a:buFont typeface="Arial"/>
                        <a:buNone/>
                      </a:pPr>
                      <a:endParaRPr sz="1000"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1" name="Google Shape;91;p14"/>
          <p:cNvGraphicFramePr/>
          <p:nvPr>
            <p:extLst>
              <p:ext uri="{D42A27DB-BD31-4B8C-83A1-F6EECF244321}">
                <p14:modId xmlns:p14="http://schemas.microsoft.com/office/powerpoint/2010/main" val="1305990865"/>
              </p:ext>
            </p:extLst>
          </p:nvPr>
        </p:nvGraphicFramePr>
        <p:xfrm>
          <a:off x="244071" y="1244933"/>
          <a:ext cx="3740725" cy="5588817"/>
        </p:xfrm>
        <a:graphic>
          <a:graphicData uri="http://schemas.openxmlformats.org/drawingml/2006/table">
            <a:tbl>
              <a:tblPr>
                <a:noFill/>
                <a:tableStyleId>{B6A3EA0C-244F-4E81-B6C0-4D25232F3F97}</a:tableStyleId>
              </a:tblPr>
              <a:tblGrid>
                <a:gridCol w="3740725">
                  <a:extLst>
                    <a:ext uri="{9D8B030D-6E8A-4147-A177-3AD203B41FA5}">
                      <a16:colId xmlns:a16="http://schemas.microsoft.com/office/drawing/2014/main" val="20000"/>
                    </a:ext>
                  </a:extLst>
                </a:gridCol>
              </a:tblGrid>
              <a:tr h="184017">
                <a:tc>
                  <a:txBody>
                    <a:bodyPr/>
                    <a:lstStyle/>
                    <a:p>
                      <a:pPr marL="0" marR="0" lvl="0" indent="0" algn="ctr" rtl="0">
                        <a:spcBef>
                          <a:spcPts val="0"/>
                        </a:spcBef>
                        <a:spcAft>
                          <a:spcPts val="0"/>
                        </a:spcAft>
                        <a:buNone/>
                      </a:pPr>
                      <a:r>
                        <a:rPr lang="en-US" sz="1000" b="1" i="0" dirty="0">
                          <a:solidFill>
                            <a:srgbClr val="000000"/>
                          </a:solidFill>
                          <a:latin typeface="Helvetica Neue"/>
                          <a:ea typeface="Helvetica Neue"/>
                          <a:cs typeface="Helvetica Neue"/>
                          <a:sym typeface="Helvetica Neue"/>
                        </a:rPr>
                        <a:t>Overview</a:t>
                      </a:r>
                      <a:endParaRPr sz="1700" i="0" u="none" strike="noStrike" cap="none" dirty="0"/>
                    </a:p>
                  </a:txBody>
                  <a:tcPr marL="38100" marR="38100" marT="19050" marB="190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D400"/>
                    </a:solidFill>
                  </a:tcPr>
                </a:tc>
                <a:extLst>
                  <a:ext uri="{0D108BD9-81ED-4DB2-BD59-A6C34878D82A}">
                    <a16:rowId xmlns:a16="http://schemas.microsoft.com/office/drawing/2014/main" val="10000"/>
                  </a:ext>
                </a:extLst>
              </a:tr>
              <a:tr h="2860857">
                <a:tc>
                  <a:txBody>
                    <a:bodyPr/>
                    <a:lstStyle/>
                    <a:p>
                      <a:pPr marL="0" marR="0" lvl="0" indent="0" algn="l" rtl="0">
                        <a:lnSpc>
                          <a:spcPct val="100000"/>
                        </a:lnSpc>
                        <a:spcBef>
                          <a:spcPts val="160"/>
                        </a:spcBef>
                        <a:spcAft>
                          <a:spcPts val="0"/>
                        </a:spcAft>
                        <a:buClr>
                          <a:schemeClr val="dk1"/>
                        </a:buClr>
                        <a:buSzPts val="800"/>
                        <a:buFont typeface="Arial"/>
                        <a:buNone/>
                      </a:pPr>
                      <a:r>
                        <a:rPr lang="en-US" sz="800" dirty="0">
                          <a:latin typeface="Helvetica Neue"/>
                          <a:ea typeface="Helvetica Neue"/>
                          <a:cs typeface="Helvetica Neue"/>
                          <a:sym typeface="Helvetica Neue"/>
                        </a:rPr>
                        <a:t>Evil Tales is based on the 1980s classic game series called Super Mario. The primary objective of the game is to maneuver the </a:t>
                      </a:r>
                      <a:r>
                        <a:rPr lang="en-US" sz="800" dirty="0" err="1">
                          <a:latin typeface="Helvetica Neue"/>
                          <a:ea typeface="Helvetica Neue"/>
                          <a:cs typeface="Helvetica Neue"/>
                          <a:sym typeface="Helvetica Neue"/>
                        </a:rPr>
                        <a:t>Pustin</a:t>
                      </a:r>
                      <a:r>
                        <a:rPr lang="en-US" sz="800" dirty="0">
                          <a:latin typeface="Helvetica Neue"/>
                          <a:ea typeface="Helvetica Neue"/>
                          <a:cs typeface="Helvetica Neue"/>
                          <a:sym typeface="Helvetica Neue"/>
                        </a:rPr>
                        <a:t> </a:t>
                      </a:r>
                      <a:r>
                        <a:rPr lang="en-US" sz="800" dirty="0" err="1">
                          <a:latin typeface="Helvetica Neue"/>
                          <a:ea typeface="Helvetica Neue"/>
                          <a:cs typeface="Helvetica Neue"/>
                          <a:sym typeface="Helvetica Neue"/>
                        </a:rPr>
                        <a:t>Aowers</a:t>
                      </a:r>
                      <a:r>
                        <a:rPr lang="en-US" sz="800" dirty="0">
                          <a:latin typeface="Helvetica Neue"/>
                          <a:ea typeface="Helvetica Neue"/>
                          <a:cs typeface="Helvetica Neue"/>
                          <a:sym typeface="Helvetica Neue"/>
                        </a:rPr>
                        <a:t> through a series of increasingly difficult environments to survive the evil forces of Dr. Evil. The game demonstrates the basic content for a side-scrolling platformer; the player is able to move from  left to right of the screen in order to reach the checkpoint at the end of each level. The player will have utmost control in how they wish to accomplish each level and will be given no assistance in determining choices to achieve their desired goals.</a:t>
                      </a:r>
                      <a:endParaRPr sz="800" u="none" strike="noStrike" cap="none" dirty="0">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endParaRPr lang="en-US" sz="800" u="none" strike="noStrike" cap="none" dirty="0">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endParaRPr lang="en-US" sz="800" u="none" strike="noStrike" cap="none" dirty="0">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endParaRPr sz="800" u="none" strike="noStrike" cap="none" dirty="0">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r>
                        <a:rPr lang="en-US" sz="800" u="none" strike="noStrike" cap="none" dirty="0">
                          <a:latin typeface="Helvetica Neue"/>
                          <a:ea typeface="Helvetica Neue"/>
                          <a:cs typeface="Helvetica Neue"/>
                          <a:sym typeface="Helvetica Neue"/>
                        </a:rPr>
                        <a:t>The overall purpose of our game is to provide entertainment value and engage player creativity. Platformers relatively have basic game mechanics such as running, jumping, and double jumping to name a few. Yet, these mechanics throughout the span of the gameplay can grow repetitive or uninteresting for the player. Our goal is variability, with stages that can be approached through varying degrees of options. When we see platformers with one clear solution to a given level, we feel ourselves immediately losing interest. Monotony sets in when we realize that we are just doing the same thing we did a few levels earlier. This game will tackle that dilemma, we offer total replay-ability and a completely new experience each run for the player. </a:t>
                      </a:r>
                      <a:endParaRPr sz="800" u="none" strike="noStrike" cap="none" dirty="0">
                        <a:latin typeface="Helvetica Neue"/>
                        <a:ea typeface="Helvetica Neue"/>
                        <a:cs typeface="Helvetica Neue"/>
                        <a:sym typeface="Helvetica Neue"/>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4017">
                <a:tc>
                  <a:txBody>
                    <a:bodyPr/>
                    <a:lstStyle/>
                    <a:p>
                      <a:pPr marL="0" marR="0" lvl="0" indent="0" algn="ctr" rtl="0">
                        <a:spcBef>
                          <a:spcPts val="0"/>
                        </a:spcBef>
                        <a:spcAft>
                          <a:spcPts val="0"/>
                        </a:spcAft>
                        <a:buNone/>
                      </a:pPr>
                      <a:r>
                        <a:rPr lang="en-US" sz="1000" b="1" i="0" u="none" strike="noStrike" cap="none" dirty="0">
                          <a:solidFill>
                            <a:srgbClr val="000000"/>
                          </a:solidFill>
                          <a:latin typeface="Helvetica Neue"/>
                          <a:ea typeface="Helvetica Neue"/>
                          <a:cs typeface="Helvetica Neue"/>
                          <a:sym typeface="Helvetica Neue"/>
                        </a:rPr>
                        <a:t>Game Features</a:t>
                      </a:r>
                      <a:endParaRPr sz="1000" b="1" i="0" u="none" strike="noStrike" cap="none" dirty="0">
                        <a:solidFill>
                          <a:srgbClr val="000000"/>
                        </a:solidFill>
                        <a:latin typeface="Helvetica Neue"/>
                        <a:ea typeface="Helvetica Neue"/>
                        <a:cs typeface="Helvetica Neue"/>
                        <a:sym typeface="Helvetica Neue"/>
                      </a:endParaRPr>
                    </a:p>
                  </a:txBody>
                  <a:tcPr marL="38100" marR="38100" marT="19050" marB="190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D400"/>
                    </a:solidFill>
                  </a:tcPr>
                </a:tc>
                <a:extLst>
                  <a:ext uri="{0D108BD9-81ED-4DB2-BD59-A6C34878D82A}">
                    <a16:rowId xmlns:a16="http://schemas.microsoft.com/office/drawing/2014/main" val="10002"/>
                  </a:ext>
                </a:extLst>
              </a:tr>
              <a:tr h="2267094">
                <a:tc>
                  <a:txBody>
                    <a:bodyPr/>
                    <a:lstStyle/>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The primary mechanics for Evil Tales will be standard 2 dimensional, possibly 2.5D, platforming with an active momentum system. </a:t>
                      </a:r>
                    </a:p>
                    <a:p>
                      <a:pPr marL="0" marR="0" lvl="0" indent="0" algn="l" rtl="0">
                        <a:lnSpc>
                          <a:spcPct val="100000"/>
                        </a:lnSpc>
                        <a:spcBef>
                          <a:spcPts val="0"/>
                        </a:spcBef>
                        <a:spcAft>
                          <a:spcPts val="0"/>
                        </a:spcAft>
                        <a:buClr>
                          <a:schemeClr val="dk1"/>
                        </a:buClr>
                        <a:buSzPts val="800"/>
                        <a:buFont typeface="Calibri"/>
                        <a:buNone/>
                      </a:pPr>
                      <a:endParaRPr lang="en-US" sz="800" b="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●players will have a forward, upward, and backwards attack for primary offense </a:t>
                      </a: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●players will have a bottom block for use to bypass enemies</a:t>
                      </a: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●standard health bar with some varying amounts of damage received from enemies </a:t>
                      </a: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●objects can be found that increase or decrease momentum adding challenge and depth</a:t>
                      </a: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●the player must collect gems to increase score but primary goal is to reach the end of the level </a:t>
                      </a:r>
                    </a:p>
                    <a:p>
                      <a:pPr marL="0" marR="0" lvl="0" indent="0" algn="l" rtl="0">
                        <a:lnSpc>
                          <a:spcPct val="100000"/>
                        </a:lnSpc>
                        <a:spcBef>
                          <a:spcPts val="0"/>
                        </a:spcBef>
                        <a:spcAft>
                          <a:spcPts val="0"/>
                        </a:spcAft>
                        <a:buClr>
                          <a:schemeClr val="dk1"/>
                        </a:buClr>
                        <a:buSzPts val="800"/>
                        <a:buFont typeface="Calibri"/>
                        <a:buNone/>
                      </a:pPr>
                      <a:endParaRPr lang="en-US" sz="800" b="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User Interface:</a:t>
                      </a:r>
                    </a:p>
                    <a:p>
                      <a:pPr marL="0" marR="0" lvl="0" indent="0" algn="l" rtl="0">
                        <a:lnSpc>
                          <a:spcPct val="100000"/>
                        </a:lnSpc>
                        <a:spcBef>
                          <a:spcPts val="0"/>
                        </a:spcBef>
                        <a:spcAft>
                          <a:spcPts val="0"/>
                        </a:spcAft>
                        <a:buClr>
                          <a:schemeClr val="dk1"/>
                        </a:buClr>
                        <a:buSzPts val="800"/>
                        <a:buFont typeface="Calibri"/>
                        <a:buNone/>
                      </a:pPr>
                      <a:r>
                        <a:rPr lang="en-US" sz="800" b="0" i="0" u="none" strike="noStrike" cap="none" dirty="0">
                          <a:solidFill>
                            <a:srgbClr val="000000"/>
                          </a:solidFill>
                          <a:latin typeface="Helvetica Neue"/>
                          <a:ea typeface="Helvetica Neue"/>
                          <a:cs typeface="Helvetica Neue"/>
                          <a:sym typeface="Helvetica Neue"/>
                        </a:rPr>
                        <a:t>The player UI will consist of a HUD that contains the health bar, percent of level completed, score in points, gems collected, and hidden gems collected. The pause menu can be pulled but using the escape key with options to restart, resume, load checkpoint.</a:t>
                      </a:r>
                      <a:endParaRPr sz="800" b="0" i="0" u="none" strike="noStrike" cap="none" dirty="0">
                        <a:solidFill>
                          <a:srgbClr val="000000"/>
                        </a:solidFill>
                        <a:latin typeface="Helvetica Neue"/>
                        <a:ea typeface="Helvetica Neue"/>
                        <a:cs typeface="Helvetica Neue"/>
                        <a:sym typeface="Helvetica Neue"/>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2" name="Google Shape;92;p14"/>
          <p:cNvSpPr txBox="1">
            <a:spLocks noGrp="1"/>
          </p:cNvSpPr>
          <p:nvPr>
            <p:ph type="title" idx="4294967295"/>
          </p:nvPr>
        </p:nvSpPr>
        <p:spPr>
          <a:xfrm>
            <a:off x="1468438" y="112713"/>
            <a:ext cx="10723562" cy="952500"/>
          </a:xfrm>
          <a:prstGeom prst="rect">
            <a:avLst/>
          </a:prstGeom>
          <a:solidFill>
            <a:srgbClr val="FFD400"/>
          </a:solidFill>
          <a:ln w="9525" cap="flat" cmpd="sng">
            <a:solidFill>
              <a:srgbClr val="FFD4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33"/>
              <a:buFont typeface="Helvetica Neue"/>
              <a:buNone/>
            </a:pPr>
            <a:r>
              <a:rPr lang="en-US" sz="1833" b="1" dirty="0">
                <a:latin typeface="Helvetica Neue"/>
                <a:ea typeface="Helvetica Neue"/>
                <a:cs typeface="Helvetica Neue"/>
                <a:sym typeface="Helvetica Neue"/>
              </a:rPr>
              <a:t>Evil Tales</a:t>
            </a:r>
            <a:br>
              <a:rPr lang="en-US" sz="1833" b="1" dirty="0">
                <a:latin typeface="Helvetica Neue"/>
                <a:ea typeface="Helvetica Neue"/>
                <a:cs typeface="Helvetica Neue"/>
                <a:sym typeface="Helvetica Neue"/>
              </a:rPr>
            </a:br>
            <a:r>
              <a:rPr lang="en-US" sz="1833" b="1" dirty="0">
                <a:latin typeface="Helvetica Neue"/>
                <a:ea typeface="Helvetica Neue"/>
                <a:cs typeface="Helvetica Neue"/>
                <a:sym typeface="Helvetica Neue"/>
              </a:rPr>
              <a:t>Joshua Koa &amp; Jose Correa</a:t>
            </a:r>
            <a:br>
              <a:rPr lang="en-US" sz="1833" b="1" dirty="0">
                <a:latin typeface="Helvetica Neue"/>
                <a:ea typeface="Helvetica Neue"/>
                <a:cs typeface="Helvetica Neue"/>
                <a:sym typeface="Helvetica Neue"/>
              </a:rPr>
            </a:br>
            <a:r>
              <a:rPr lang="en-US" sz="1833" b="1" dirty="0">
                <a:latin typeface="Helvetica Neue"/>
                <a:ea typeface="Helvetica Neue"/>
                <a:cs typeface="Helvetica Neue"/>
                <a:sym typeface="Helvetica Neue"/>
              </a:rPr>
              <a:t>CIS 3830 - Game Project</a:t>
            </a:r>
            <a:endParaRPr dirty="0"/>
          </a:p>
        </p:txBody>
      </p:sp>
      <p:cxnSp>
        <p:nvCxnSpPr>
          <p:cNvPr id="93" name="Google Shape;93;p14"/>
          <p:cNvCxnSpPr>
            <a:cxnSpLocks/>
          </p:cNvCxnSpPr>
          <p:nvPr/>
        </p:nvCxnSpPr>
        <p:spPr>
          <a:xfrm>
            <a:off x="243762" y="1065984"/>
            <a:ext cx="11676680" cy="0"/>
          </a:xfrm>
          <a:prstGeom prst="straightConnector1">
            <a:avLst/>
          </a:prstGeom>
          <a:noFill/>
          <a:ln w="76200" cap="flat" cmpd="sng">
            <a:solidFill>
              <a:schemeClr val="dk1"/>
            </a:solidFill>
            <a:prstDash val="solid"/>
            <a:miter lim="800000"/>
            <a:headEnd type="none" w="sm" len="sm"/>
            <a:tailEnd type="none" w="sm" len="sm"/>
          </a:ln>
        </p:spPr>
      </p:cxnSp>
      <p:graphicFrame>
        <p:nvGraphicFramePr>
          <p:cNvPr id="94" name="Google Shape;94;p14"/>
          <p:cNvGraphicFramePr/>
          <p:nvPr>
            <p:extLst>
              <p:ext uri="{D42A27DB-BD31-4B8C-83A1-F6EECF244321}">
                <p14:modId xmlns:p14="http://schemas.microsoft.com/office/powerpoint/2010/main" val="683636015"/>
              </p:ext>
            </p:extLst>
          </p:nvPr>
        </p:nvGraphicFramePr>
        <p:xfrm>
          <a:off x="8894617" y="1244934"/>
          <a:ext cx="3025825" cy="5588809"/>
        </p:xfrm>
        <a:graphic>
          <a:graphicData uri="http://schemas.openxmlformats.org/drawingml/2006/table">
            <a:tbl>
              <a:tblPr>
                <a:noFill/>
                <a:tableStyleId>{B6A3EA0C-244F-4E81-B6C0-4D25232F3F97}</a:tableStyleId>
              </a:tblPr>
              <a:tblGrid>
                <a:gridCol w="3025825">
                  <a:extLst>
                    <a:ext uri="{9D8B030D-6E8A-4147-A177-3AD203B41FA5}">
                      <a16:colId xmlns:a16="http://schemas.microsoft.com/office/drawing/2014/main" val="20000"/>
                    </a:ext>
                  </a:extLst>
                </a:gridCol>
              </a:tblGrid>
              <a:tr h="245612">
                <a:tc>
                  <a:txBody>
                    <a:bodyPr/>
                    <a:lstStyle/>
                    <a:p>
                      <a:pPr marL="0" marR="0" lvl="0" indent="0" algn="ctr" rtl="0">
                        <a:spcBef>
                          <a:spcPts val="0"/>
                        </a:spcBef>
                        <a:spcAft>
                          <a:spcPts val="0"/>
                        </a:spcAft>
                        <a:buNone/>
                      </a:pPr>
                      <a:r>
                        <a:rPr lang="en-US" sz="1000" b="1" u="none" strike="noStrike" cap="none" dirty="0">
                          <a:latin typeface="Helvetica Neue" panose="020B0604020202020204" charset="0"/>
                        </a:rPr>
                        <a:t>Objects</a:t>
                      </a:r>
                      <a:endParaRPr sz="1000" b="1" u="none" strike="noStrike" cap="none" dirty="0">
                        <a:latin typeface="Helvetica Neue" panose="020B0604020202020204" charset="0"/>
                      </a:endParaRPr>
                    </a:p>
                  </a:txBody>
                  <a:tcPr marL="38100" marR="38100" marT="19050" marB="190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D400"/>
                    </a:solidFill>
                  </a:tcPr>
                </a:tc>
                <a:extLst>
                  <a:ext uri="{0D108BD9-81ED-4DB2-BD59-A6C34878D82A}">
                    <a16:rowId xmlns:a16="http://schemas.microsoft.com/office/drawing/2014/main" val="10000"/>
                  </a:ext>
                </a:extLst>
              </a:tr>
              <a:tr h="3094027">
                <a:tc>
                  <a:txBody>
                    <a:bodyPr/>
                    <a:lstStyle/>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3.4.1	</a:t>
                      </a:r>
                      <a:r>
                        <a:rPr lang="en-US" sz="800" b="1" i="0" u="none" strike="noStrike" cap="none" dirty="0" err="1">
                          <a:solidFill>
                            <a:srgbClr val="000000"/>
                          </a:solidFill>
                          <a:latin typeface="Helvetica Neue"/>
                          <a:ea typeface="Helvetica Neue"/>
                          <a:cs typeface="Helvetica Neue"/>
                          <a:sym typeface="Helvetica Neue"/>
                        </a:rPr>
                        <a:t>Pustin</a:t>
                      </a:r>
                      <a:r>
                        <a:rPr lang="en-US" sz="800" b="1" i="0" u="none" strike="noStrike" cap="none" dirty="0">
                          <a:solidFill>
                            <a:srgbClr val="000000"/>
                          </a:solidFill>
                          <a:latin typeface="Helvetica Neue"/>
                          <a:ea typeface="Helvetica Neue"/>
                          <a:cs typeface="Helvetica Neue"/>
                          <a:sym typeface="Helvetica Neue"/>
                        </a:rPr>
                        <a:t> </a:t>
                      </a:r>
                      <a:r>
                        <a:rPr lang="en-US" sz="800" b="1" i="0" u="none" strike="noStrike" cap="none" dirty="0" err="1">
                          <a:solidFill>
                            <a:srgbClr val="000000"/>
                          </a:solidFill>
                          <a:latin typeface="Helvetica Neue"/>
                          <a:ea typeface="Helvetica Neue"/>
                          <a:cs typeface="Helvetica Neue"/>
                          <a:sym typeface="Helvetica Neue"/>
                        </a:rPr>
                        <a:t>Aowers</a:t>
                      </a:r>
                      <a:r>
                        <a:rPr lang="en-US" sz="800" b="1" i="0" u="none" strike="noStrike" cap="none" dirty="0">
                          <a:solidFill>
                            <a:srgbClr val="000000"/>
                          </a:solidFill>
                          <a:latin typeface="Helvetica Neue"/>
                          <a:ea typeface="Helvetica Neue"/>
                          <a:cs typeface="Helvetica Neue"/>
                          <a:sym typeface="Helvetica Neue"/>
                        </a:rPr>
                        <a:t>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Our titular main character and who the player controls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Values</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x and y coordinates</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x and y velocity</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amount of health left</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 for direction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 for if alive </a:t>
                      </a:r>
                      <a:endParaRPr sz="800" b="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Functions</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left(</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):move left if true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right(</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):move right if true</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spawn(): spawn in the player character</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die():kill/ remove the player from the screen</a:t>
                      </a:r>
                    </a:p>
                    <a:p>
                      <a:pPr marL="0" marR="0" lvl="0" indent="0" algn="l" rtl="0">
                        <a:lnSpc>
                          <a:spcPct val="100000"/>
                        </a:lnSpc>
                        <a:spcBef>
                          <a:spcPts val="160"/>
                        </a:spcBef>
                        <a:spcAft>
                          <a:spcPts val="0"/>
                        </a:spcAft>
                        <a:buClr>
                          <a:schemeClr val="dk1"/>
                        </a:buClr>
                        <a:buSzPts val="800"/>
                        <a:buFont typeface="Arial"/>
                        <a:buNone/>
                      </a:pPr>
                      <a:endParaRPr sz="800" b="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3.4.2	</a:t>
                      </a:r>
                      <a:r>
                        <a:rPr lang="en-US" sz="800" b="1" i="0" u="none" strike="noStrike" cap="none" dirty="0">
                          <a:solidFill>
                            <a:srgbClr val="000000"/>
                          </a:solidFill>
                          <a:latin typeface="Helvetica Neue"/>
                          <a:ea typeface="Helvetica Neue"/>
                          <a:cs typeface="Helvetica Neue"/>
                          <a:sym typeface="Helvetica Neue"/>
                        </a:rPr>
                        <a:t>Mini </a:t>
                      </a:r>
                      <a:r>
                        <a:rPr lang="en-US" sz="800" b="1" i="0" u="none" strike="noStrike" cap="none" dirty="0" err="1">
                          <a:solidFill>
                            <a:srgbClr val="000000"/>
                          </a:solidFill>
                          <a:latin typeface="Helvetica Neue"/>
                          <a:ea typeface="Helvetica Neue"/>
                          <a:cs typeface="Helvetica Neue"/>
                          <a:sym typeface="Helvetica Neue"/>
                        </a:rPr>
                        <a:t>Mes</a:t>
                      </a:r>
                      <a:r>
                        <a:rPr lang="en-US" sz="800" b="1" i="0" u="none" strike="noStrike" cap="none" dirty="0">
                          <a:solidFill>
                            <a:srgbClr val="000000"/>
                          </a:solidFill>
                          <a:latin typeface="Helvetica Neue"/>
                          <a:ea typeface="Helvetica Neue"/>
                          <a:cs typeface="Helvetica Neue"/>
                          <a:sym typeface="Helvetica Neue"/>
                        </a:rPr>
                        <a:t>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Common enemy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Values</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 for direction </a:t>
                      </a:r>
                    </a:p>
                    <a:p>
                      <a:pPr marL="0" marR="0" lvl="0" indent="0" algn="l" rtl="0">
                        <a:lnSpc>
                          <a:spcPct val="100000"/>
                        </a:lnSpc>
                        <a:spcBef>
                          <a:spcPts val="160"/>
                        </a:spcBef>
                        <a:spcAft>
                          <a:spcPts val="0"/>
                        </a:spcAft>
                        <a:buClr>
                          <a:schemeClr val="dk1"/>
                        </a:buClr>
                        <a:buSzPts val="800"/>
                        <a:buFont typeface="Arial"/>
                        <a:buNone/>
                      </a:pPr>
                      <a:r>
                        <a:rPr lang="en-US" sz="800" b="0" i="0" u="none" strike="noStrike" cap="none" dirty="0">
                          <a:solidFill>
                            <a:srgbClr val="000000"/>
                          </a:solidFill>
                          <a:latin typeface="Helvetica Neue"/>
                          <a:ea typeface="Helvetica Neue"/>
                          <a:cs typeface="Helvetica Neue"/>
                          <a:sym typeface="Helvetica Neue"/>
                        </a:rPr>
                        <a:t>●	</a:t>
                      </a:r>
                      <a:r>
                        <a:rPr lang="en-US" sz="800" b="0" i="0" u="none" strike="noStrike" cap="none" dirty="0" err="1">
                          <a:solidFill>
                            <a:srgbClr val="000000"/>
                          </a:solidFill>
                          <a:latin typeface="Helvetica Neue"/>
                          <a:ea typeface="Helvetica Neue"/>
                          <a:cs typeface="Helvetica Neue"/>
                          <a:sym typeface="Helvetica Neue"/>
                        </a:rPr>
                        <a:t>boolean</a:t>
                      </a:r>
                      <a:r>
                        <a:rPr lang="en-US" sz="800" b="0" i="0" u="none" strike="noStrike" cap="none" dirty="0">
                          <a:solidFill>
                            <a:srgbClr val="000000"/>
                          </a:solidFill>
                          <a:latin typeface="Helvetica Neue"/>
                          <a:ea typeface="Helvetica Neue"/>
                          <a:cs typeface="Helvetica Neue"/>
                          <a:sym typeface="Helvetica Neue"/>
                        </a:rPr>
                        <a:t> for if alive  </a:t>
                      </a: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5612">
                <a:tc>
                  <a:txBody>
                    <a:bodyPr/>
                    <a:lstStyle/>
                    <a:p>
                      <a:pPr marL="0" marR="0" lvl="0" indent="0" algn="ctr" rtl="0">
                        <a:spcBef>
                          <a:spcPts val="0"/>
                        </a:spcBef>
                        <a:spcAft>
                          <a:spcPts val="0"/>
                        </a:spcAft>
                        <a:buNone/>
                      </a:pPr>
                      <a:r>
                        <a:rPr lang="en-US" sz="1000" b="1" u="none" strike="noStrike" cap="none" dirty="0">
                          <a:latin typeface="Helvetica Neue" panose="020B0604020202020204" charset="0"/>
                        </a:rPr>
                        <a:t>Developmental Schedule</a:t>
                      </a:r>
                      <a:endParaRPr sz="1000" b="1" u="none" strike="noStrike" cap="none" dirty="0">
                        <a:latin typeface="Helvetica Neue" panose="020B0604020202020204" charset="0"/>
                      </a:endParaRPr>
                    </a:p>
                  </a:txBody>
                  <a:tcPr marL="38100" marR="38100" marT="19050" marB="190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D400"/>
                    </a:solidFill>
                  </a:tcPr>
                </a:tc>
                <a:extLst>
                  <a:ext uri="{0D108BD9-81ED-4DB2-BD59-A6C34878D82A}">
                    <a16:rowId xmlns:a16="http://schemas.microsoft.com/office/drawing/2014/main" val="10002"/>
                  </a:ext>
                </a:extLst>
              </a:tr>
              <a:tr h="2003558">
                <a:tc>
                  <a:txBody>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dirty="0">
                        <a:solidFill>
                          <a:srgbClr val="000000"/>
                        </a:solidFill>
                        <a:latin typeface="Helvetica Neue"/>
                        <a:ea typeface="Helvetica Neue"/>
                        <a:cs typeface="Helvetica Neue"/>
                        <a:sym typeface="Helvetica Neue"/>
                      </a:endParaRPr>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95" name="Google Shape;95;p14"/>
          <p:cNvPicPr preferRelativeResize="0"/>
          <p:nvPr/>
        </p:nvPicPr>
        <p:blipFill rotWithShape="1">
          <a:blip r:embed="rId3">
            <a:alphaModFix/>
          </a:blip>
          <a:srcRect/>
          <a:stretch/>
        </p:blipFill>
        <p:spPr>
          <a:xfrm>
            <a:off x="515938" y="103279"/>
            <a:ext cx="952500" cy="952500"/>
          </a:xfrm>
          <a:prstGeom prst="rect">
            <a:avLst/>
          </a:prstGeom>
          <a:noFill/>
          <a:ln>
            <a:noFill/>
          </a:ln>
        </p:spPr>
      </p:pic>
      <p:pic>
        <p:nvPicPr>
          <p:cNvPr id="7" name="Picture 6">
            <a:extLst>
              <a:ext uri="{FF2B5EF4-FFF2-40B4-BE49-F238E27FC236}">
                <a16:creationId xmlns:a16="http://schemas.microsoft.com/office/drawing/2014/main" id="{5EEDD4CC-7418-471C-9453-38BAFDB63C58}"/>
              </a:ext>
            </a:extLst>
          </p:cNvPr>
          <p:cNvPicPr>
            <a:picLocks noChangeAspect="1"/>
          </p:cNvPicPr>
          <p:nvPr/>
        </p:nvPicPr>
        <p:blipFill>
          <a:blip r:embed="rId4"/>
          <a:stretch>
            <a:fillRect/>
          </a:stretch>
        </p:blipFill>
        <p:spPr>
          <a:xfrm>
            <a:off x="9096302" y="4969674"/>
            <a:ext cx="1169219" cy="1679828"/>
          </a:xfrm>
          <a:prstGeom prst="rect">
            <a:avLst/>
          </a:prstGeom>
        </p:spPr>
      </p:pic>
      <p:pic>
        <p:nvPicPr>
          <p:cNvPr id="9" name="Picture 8">
            <a:extLst>
              <a:ext uri="{FF2B5EF4-FFF2-40B4-BE49-F238E27FC236}">
                <a16:creationId xmlns:a16="http://schemas.microsoft.com/office/drawing/2014/main" id="{536E4F2C-9B66-49DC-A6BD-8CD24AA3AA05}"/>
              </a:ext>
            </a:extLst>
          </p:cNvPr>
          <p:cNvPicPr>
            <a:picLocks noChangeAspect="1"/>
          </p:cNvPicPr>
          <p:nvPr/>
        </p:nvPicPr>
        <p:blipFill>
          <a:blip r:embed="rId5"/>
          <a:stretch>
            <a:fillRect/>
          </a:stretch>
        </p:blipFill>
        <p:spPr>
          <a:xfrm>
            <a:off x="10442744" y="4969673"/>
            <a:ext cx="1327762" cy="1644684"/>
          </a:xfrm>
          <a:prstGeom prst="rect">
            <a:avLst/>
          </a:prstGeom>
        </p:spPr>
      </p:pic>
      <p:pic>
        <p:nvPicPr>
          <p:cNvPr id="20" name="image3.png">
            <a:extLst>
              <a:ext uri="{FF2B5EF4-FFF2-40B4-BE49-F238E27FC236}">
                <a16:creationId xmlns:a16="http://schemas.microsoft.com/office/drawing/2014/main" id="{EE14DA82-AA47-40F0-932D-B506F9503814}"/>
              </a:ext>
            </a:extLst>
          </p:cNvPr>
          <p:cNvPicPr/>
          <p:nvPr/>
        </p:nvPicPr>
        <p:blipFill>
          <a:blip r:embed="rId6"/>
          <a:srcRect/>
          <a:stretch>
            <a:fillRect/>
          </a:stretch>
        </p:blipFill>
        <p:spPr>
          <a:xfrm>
            <a:off x="2858610" y="2388095"/>
            <a:ext cx="648069" cy="559292"/>
          </a:xfrm>
          <a:prstGeom prst="rect">
            <a:avLst/>
          </a:prstGeom>
          <a:ln/>
        </p:spPr>
      </p:pic>
      <p:pic>
        <p:nvPicPr>
          <p:cNvPr id="13" name="Picture 12">
            <a:extLst>
              <a:ext uri="{FF2B5EF4-FFF2-40B4-BE49-F238E27FC236}">
                <a16:creationId xmlns:a16="http://schemas.microsoft.com/office/drawing/2014/main" id="{29FF3828-C8BD-4894-8ABA-4CEA61061B2F}"/>
              </a:ext>
            </a:extLst>
          </p:cNvPr>
          <p:cNvPicPr>
            <a:picLocks noChangeAspect="1"/>
          </p:cNvPicPr>
          <p:nvPr/>
        </p:nvPicPr>
        <p:blipFill>
          <a:blip r:embed="rId7"/>
          <a:stretch>
            <a:fillRect/>
          </a:stretch>
        </p:blipFill>
        <p:spPr>
          <a:xfrm>
            <a:off x="4749553" y="3485915"/>
            <a:ext cx="3378986" cy="1495919"/>
          </a:xfrm>
          <a:prstGeom prst="rect">
            <a:avLst/>
          </a:prstGeom>
        </p:spPr>
      </p:pic>
      <p:pic>
        <p:nvPicPr>
          <p:cNvPr id="15" name="Picture 14">
            <a:extLst>
              <a:ext uri="{FF2B5EF4-FFF2-40B4-BE49-F238E27FC236}">
                <a16:creationId xmlns:a16="http://schemas.microsoft.com/office/drawing/2014/main" id="{8751554C-C738-4F40-8F36-30C903BA872B}"/>
              </a:ext>
            </a:extLst>
          </p:cNvPr>
          <p:cNvPicPr>
            <a:picLocks noChangeAspect="1"/>
          </p:cNvPicPr>
          <p:nvPr/>
        </p:nvPicPr>
        <p:blipFill>
          <a:blip r:embed="rId8"/>
          <a:stretch>
            <a:fillRect/>
          </a:stretch>
        </p:blipFill>
        <p:spPr>
          <a:xfrm>
            <a:off x="4352118" y="5249762"/>
            <a:ext cx="4173856" cy="13160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Freeform 6">
            <a:extLst>
              <a:ext uri="{FF2B5EF4-FFF2-40B4-BE49-F238E27FC236}">
                <a16:creationId xmlns:a16="http://schemas.microsoft.com/office/drawing/2014/main" id="{C05CE37C-F8C1-45AB-A904-8649EAD8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57" name="Rectangle 49">
            <a:extLst>
              <a:ext uri="{FF2B5EF4-FFF2-40B4-BE49-F238E27FC236}">
                <a16:creationId xmlns:a16="http://schemas.microsoft.com/office/drawing/2014/main" id="{5EEA0B05-B5DB-4204-97F1-ED2BB2934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1">
            <a:extLst>
              <a:ext uri="{FF2B5EF4-FFF2-40B4-BE49-F238E27FC236}">
                <a16:creationId xmlns:a16="http://schemas.microsoft.com/office/drawing/2014/main" id="{6DB2D45D-E2D7-48CA-837F-EFF1EDD98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9400" y="0"/>
            <a:ext cx="5562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10">
            <a:extLst>
              <a:ext uri="{FF2B5EF4-FFF2-40B4-BE49-F238E27FC236}">
                <a16:creationId xmlns:a16="http://schemas.microsoft.com/office/drawing/2014/main" id="{B2993EF1-19E1-473A-8A3F-1D7B24951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B8ADE6EB-8C6B-4306-8EF4-26049AB04240}"/>
              </a:ext>
            </a:extLst>
          </p:cNvPr>
          <p:cNvSpPr>
            <a:spLocks noGrp="1"/>
          </p:cNvSpPr>
          <p:nvPr>
            <p:ph type="title"/>
          </p:nvPr>
        </p:nvSpPr>
        <p:spPr>
          <a:xfrm>
            <a:off x="765051" y="382385"/>
            <a:ext cx="5527033" cy="1492132"/>
          </a:xfrm>
        </p:spPr>
        <p:txBody>
          <a:bodyPr vert="horz" lIns="91440" tIns="45720" rIns="91440" bIns="45720" rtlCol="0" anchor="t">
            <a:normAutofit/>
          </a:bodyPr>
          <a:lstStyle/>
          <a:p>
            <a:r>
              <a:rPr lang="en-US"/>
              <a:t>Audio</a:t>
            </a:r>
            <a:endParaRPr lang="en-US" dirty="0"/>
          </a:p>
        </p:txBody>
      </p:sp>
      <p:sp>
        <p:nvSpPr>
          <p:cNvPr id="56" name="Rectangle 55">
            <a:extLst>
              <a:ext uri="{FF2B5EF4-FFF2-40B4-BE49-F238E27FC236}">
                <a16:creationId xmlns:a16="http://schemas.microsoft.com/office/drawing/2014/main" id="{F50C5101-CD9E-4E96-A827-ACA768C31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Content Placeholder 18">
            <a:extLst>
              <a:ext uri="{FF2B5EF4-FFF2-40B4-BE49-F238E27FC236}">
                <a16:creationId xmlns:a16="http://schemas.microsoft.com/office/drawing/2014/main" id="{50FEB951-DAA3-4BB8-95DC-ACEBDD9AEF27}"/>
              </a:ext>
            </a:extLst>
          </p:cNvPr>
          <p:cNvSpPr>
            <a:spLocks noGrp="1"/>
          </p:cNvSpPr>
          <p:nvPr>
            <p:ph sz="half" idx="1"/>
          </p:nvPr>
        </p:nvSpPr>
        <p:spPr>
          <a:xfrm>
            <a:off x="765051" y="2286001"/>
            <a:ext cx="5527033" cy="3593591"/>
          </a:xfrm>
        </p:spPr>
        <p:txBody>
          <a:bodyPr vert="horz" lIns="91440" tIns="45720" rIns="91440" bIns="45720" rtlCol="0">
            <a:normAutofit/>
          </a:bodyPr>
          <a:lstStyle/>
          <a:p>
            <a:r>
              <a:rPr lang="en-US" dirty="0"/>
              <a:t>Background Music.wav</a:t>
            </a:r>
          </a:p>
          <a:p>
            <a:endParaRPr lang="en-US" dirty="0"/>
          </a:p>
          <a:p>
            <a:endParaRPr lang="en-US" dirty="0"/>
          </a:p>
          <a:p>
            <a:r>
              <a:rPr lang="en-US" dirty="0"/>
              <a:t>Death.wav</a:t>
            </a:r>
          </a:p>
          <a:p>
            <a:endParaRPr lang="en-US" dirty="0"/>
          </a:p>
          <a:p>
            <a:endParaRPr lang="en-US" dirty="0"/>
          </a:p>
          <a:p>
            <a:r>
              <a:rPr lang="en-US" dirty="0"/>
              <a:t>Collectable.wav</a:t>
            </a:r>
          </a:p>
        </p:txBody>
      </p:sp>
      <p:pic>
        <p:nvPicPr>
          <p:cNvPr id="13" name="Content Placeholder 12">
            <a:extLst>
              <a:ext uri="{FF2B5EF4-FFF2-40B4-BE49-F238E27FC236}">
                <a16:creationId xmlns:a16="http://schemas.microsoft.com/office/drawing/2014/main" id="{7814D9BC-BD5F-49D4-896F-85B1BB52E8D0}"/>
              </a:ext>
            </a:extLst>
          </p:cNvPr>
          <p:cNvPicPr>
            <a:picLocks noGrp="1" noChangeAspect="1"/>
          </p:cNvPicPr>
          <p:nvPr>
            <p:ph sz="half" idx="2"/>
          </p:nvPr>
        </p:nvPicPr>
        <p:blipFill>
          <a:blip r:embed="rId2"/>
          <a:stretch>
            <a:fillRect/>
          </a:stretch>
        </p:blipFill>
        <p:spPr>
          <a:xfrm>
            <a:off x="8853876" y="534479"/>
            <a:ext cx="1747451" cy="1777374"/>
          </a:xfrm>
          <a:prstGeom prst="rect">
            <a:avLst/>
          </a:prstGeom>
        </p:spPr>
      </p:pic>
      <p:pic>
        <p:nvPicPr>
          <p:cNvPr id="11" name="Content Placeholder 10">
            <a:extLst>
              <a:ext uri="{FF2B5EF4-FFF2-40B4-BE49-F238E27FC236}">
                <a16:creationId xmlns:a16="http://schemas.microsoft.com/office/drawing/2014/main" id="{93707EBB-C8F1-4626-84D4-E77769FBEE50}"/>
              </a:ext>
            </a:extLst>
          </p:cNvPr>
          <p:cNvPicPr>
            <a:picLocks noChangeAspect="1"/>
          </p:cNvPicPr>
          <p:nvPr/>
        </p:nvPicPr>
        <p:blipFill>
          <a:blip r:embed="rId3"/>
          <a:stretch>
            <a:fillRect/>
          </a:stretch>
        </p:blipFill>
        <p:spPr>
          <a:xfrm>
            <a:off x="8847801" y="2542280"/>
            <a:ext cx="1759600" cy="1777374"/>
          </a:xfrm>
          <a:prstGeom prst="rect">
            <a:avLst/>
          </a:prstGeom>
        </p:spPr>
      </p:pic>
      <p:pic>
        <p:nvPicPr>
          <p:cNvPr id="15" name="Picture 14">
            <a:extLst>
              <a:ext uri="{FF2B5EF4-FFF2-40B4-BE49-F238E27FC236}">
                <a16:creationId xmlns:a16="http://schemas.microsoft.com/office/drawing/2014/main" id="{662F2CEC-2016-443F-B3D5-29A9F6925610}"/>
              </a:ext>
            </a:extLst>
          </p:cNvPr>
          <p:cNvPicPr>
            <a:picLocks noChangeAspect="1"/>
          </p:cNvPicPr>
          <p:nvPr/>
        </p:nvPicPr>
        <p:blipFill>
          <a:blip r:embed="rId4"/>
          <a:stretch>
            <a:fillRect/>
          </a:stretch>
        </p:blipFill>
        <p:spPr>
          <a:xfrm>
            <a:off x="8827950" y="4546148"/>
            <a:ext cx="1783523" cy="1777373"/>
          </a:xfrm>
          <a:prstGeom prst="rect">
            <a:avLst/>
          </a:prstGeom>
        </p:spPr>
      </p:pic>
    </p:spTree>
    <p:extLst>
      <p:ext uri="{BB962C8B-B14F-4D97-AF65-F5344CB8AC3E}">
        <p14:creationId xmlns:p14="http://schemas.microsoft.com/office/powerpoint/2010/main" val="426181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78FEEAE-3FDE-4F2D-8F62-544D03B536C7}"/>
              </a:ext>
            </a:extLst>
          </p:cNvPr>
          <p:cNvSpPr>
            <a:spLocks noGrp="1"/>
          </p:cNvSpPr>
          <p:nvPr>
            <p:ph type="title"/>
          </p:nvPr>
        </p:nvSpPr>
        <p:spPr>
          <a:xfrm>
            <a:off x="761996" y="1153287"/>
            <a:ext cx="3570566" cy="4551426"/>
          </a:xfrm>
        </p:spPr>
        <p:txBody>
          <a:bodyPr anchor="ctr">
            <a:normAutofit/>
          </a:bodyPr>
          <a:lstStyle/>
          <a:p>
            <a:pPr algn="r"/>
            <a:r>
              <a:rPr lang="en-US" sz="3200" dirty="0"/>
              <a:t>Overview</a:t>
            </a:r>
          </a:p>
        </p:txBody>
      </p:sp>
      <p:cxnSp>
        <p:nvCxnSpPr>
          <p:cNvPr id="26" name="Straight Connector 25">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E1067D3F-4276-4E5F-93DB-D679A3953210}"/>
              </a:ext>
            </a:extLst>
          </p:cNvPr>
          <p:cNvSpPr>
            <a:spLocks noGrp="1"/>
          </p:cNvSpPr>
          <p:nvPr>
            <p:ph idx="1"/>
          </p:nvPr>
        </p:nvSpPr>
        <p:spPr>
          <a:xfrm>
            <a:off x="4976031" y="1153287"/>
            <a:ext cx="6453969" cy="4551426"/>
          </a:xfrm>
        </p:spPr>
        <p:txBody>
          <a:bodyPr anchor="ctr">
            <a:normAutofit/>
          </a:bodyPr>
          <a:lstStyle/>
          <a:p>
            <a:r>
              <a:rPr lang="en-US" sz="1600" dirty="0"/>
              <a:t>Inspired by the popular classic game series, Super Mario</a:t>
            </a:r>
          </a:p>
          <a:p>
            <a:pPr marL="0" indent="0">
              <a:buNone/>
            </a:pPr>
            <a:endParaRPr lang="en-US" sz="1600" dirty="0"/>
          </a:p>
          <a:p>
            <a:r>
              <a:rPr lang="en-US" sz="1600" dirty="0"/>
              <a:t>Primary Objective is to maneuver </a:t>
            </a:r>
            <a:r>
              <a:rPr lang="en-US" sz="1600" dirty="0" err="1"/>
              <a:t>Pustin</a:t>
            </a:r>
            <a:r>
              <a:rPr lang="en-US" sz="1600" dirty="0"/>
              <a:t> </a:t>
            </a:r>
            <a:r>
              <a:rPr lang="en-US" sz="1600" dirty="0" err="1"/>
              <a:t>Aowers</a:t>
            </a:r>
            <a:r>
              <a:rPr lang="en-US" sz="1600" dirty="0"/>
              <a:t> through a series of increasingly difficult levels to survive the evil forces of Dr. Evil</a:t>
            </a:r>
          </a:p>
          <a:p>
            <a:pPr marL="0" indent="0">
              <a:buNone/>
            </a:pPr>
            <a:endParaRPr lang="en-US" sz="1600" dirty="0"/>
          </a:p>
          <a:p>
            <a:r>
              <a:rPr lang="en-US" sz="1600" dirty="0"/>
              <a:t>A 2D side-scrolling platformer; the player is able to move from left to right of the screen in order to reach the checkpoint at the end of each level. </a:t>
            </a:r>
          </a:p>
        </p:txBody>
      </p:sp>
      <p:sp>
        <p:nvSpPr>
          <p:cNvPr id="28" name="Rectangle 27">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621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50844-0B4B-496F-9CD4-101B0B2454C7}"/>
              </a:ext>
            </a:extLst>
          </p:cNvPr>
          <p:cNvSpPr>
            <a:spLocks noGrp="1"/>
          </p:cNvSpPr>
          <p:nvPr>
            <p:ph type="title"/>
          </p:nvPr>
        </p:nvSpPr>
        <p:spPr>
          <a:xfrm>
            <a:off x="3005270" y="751727"/>
            <a:ext cx="2437943" cy="924657"/>
          </a:xfrm>
        </p:spPr>
        <p:txBody>
          <a:bodyPr>
            <a:normAutofit/>
          </a:bodyPr>
          <a:lstStyle/>
          <a:p>
            <a:r>
              <a:rPr lang="en-US" dirty="0"/>
              <a:t>Story</a:t>
            </a:r>
          </a:p>
        </p:txBody>
      </p:sp>
      <p:sp>
        <p:nvSpPr>
          <p:cNvPr id="73" name="Rectangle 72">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2B61A6-E4E1-4BC3-96AF-F157DECCC080}"/>
              </a:ext>
            </a:extLst>
          </p:cNvPr>
          <p:cNvSpPr>
            <a:spLocks noGrp="1"/>
          </p:cNvSpPr>
          <p:nvPr>
            <p:ph idx="1"/>
          </p:nvPr>
        </p:nvSpPr>
        <p:spPr>
          <a:xfrm>
            <a:off x="765051" y="2286001"/>
            <a:ext cx="6015897" cy="3593591"/>
          </a:xfrm>
        </p:spPr>
        <p:txBody>
          <a:bodyPr>
            <a:normAutofit/>
          </a:bodyPr>
          <a:lstStyle/>
          <a:p>
            <a:r>
              <a:rPr lang="en-US" dirty="0"/>
              <a:t>The menacing psychopath Dr. Evil wants to take over the world and he needs gems to finance his company Evil Corp</a:t>
            </a:r>
          </a:p>
          <a:p>
            <a:r>
              <a:rPr lang="en-US" dirty="0"/>
              <a:t>With your help, prevent Dr. Evil from acquiring the necessary assets to finance Evil Corp and put a stop to his evil plans.</a:t>
            </a:r>
          </a:p>
          <a:p>
            <a:r>
              <a:rPr lang="en-US" dirty="0"/>
              <a:t>Through your journey aid those in need and fend off clout chasing lunatics</a:t>
            </a:r>
          </a:p>
        </p:txBody>
      </p:sp>
      <p:pic>
        <p:nvPicPr>
          <p:cNvPr id="1026" name="Picture 2" descr="Character Drawings of Famous People | Cartoon: Dr Evil (medium) by tooned  tagged cartoons,caricature ...">
            <a:extLst>
              <a:ext uri="{FF2B5EF4-FFF2-40B4-BE49-F238E27FC236}">
                <a16:creationId xmlns:a16="http://schemas.microsoft.com/office/drawing/2014/main" id="{9DD26E00-22DC-4932-BC00-635A6EA1B3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76" r="20327" b="1"/>
          <a:stretch/>
        </p:blipFill>
        <p:spPr bwMode="auto">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noFill/>
          <a:extLst>
            <a:ext uri="{909E8E84-426E-40DD-AFC4-6F175D3DCCD1}">
              <a14:hiddenFill xmlns:a14="http://schemas.microsoft.com/office/drawing/2010/main">
                <a:solidFill>
                  <a:srgbClr val="FFFFFF"/>
                </a:solidFill>
              </a14:hiddenFill>
            </a:ext>
          </a:extLst>
        </p:spPr>
      </p:pic>
      <p:pic>
        <p:nvPicPr>
          <p:cNvPr id="6" name="Picture 8" descr="Script - Free business icons">
            <a:extLst>
              <a:ext uri="{FF2B5EF4-FFF2-40B4-BE49-F238E27FC236}">
                <a16:creationId xmlns:a16="http://schemas.microsoft.com/office/drawing/2014/main" id="{C441D31C-263D-487D-BA67-27FF21E61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963" y="53340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2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1796A34-D561-449A-8335-543BA8BE27F9}"/>
              </a:ext>
            </a:extLst>
          </p:cNvPr>
          <p:cNvSpPr>
            <a:spLocks noGrp="1"/>
          </p:cNvSpPr>
          <p:nvPr>
            <p:ph type="title"/>
          </p:nvPr>
        </p:nvSpPr>
        <p:spPr>
          <a:xfrm>
            <a:off x="8052309" y="1959429"/>
            <a:ext cx="3656581" cy="3842591"/>
          </a:xfrm>
        </p:spPr>
        <p:txBody>
          <a:bodyPr anchor="ctr">
            <a:normAutofit/>
          </a:bodyPr>
          <a:lstStyle/>
          <a:p>
            <a:pPr algn="ctr"/>
            <a:r>
              <a:rPr lang="en-US" dirty="0"/>
              <a:t>Planning</a:t>
            </a:r>
          </a:p>
        </p:txBody>
      </p:sp>
      <p:sp>
        <p:nvSpPr>
          <p:cNvPr id="23"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5" name="Rectangle 24">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a:extLst>
              <a:ext uri="{FF2B5EF4-FFF2-40B4-BE49-F238E27FC236}">
                <a16:creationId xmlns:a16="http://schemas.microsoft.com/office/drawing/2014/main" id="{98F7C4F6-63D9-44DB-99A8-52F9A44E7FDB}"/>
              </a:ext>
            </a:extLst>
          </p:cNvPr>
          <p:cNvGraphicFramePr/>
          <p:nvPr>
            <p:extLst>
              <p:ext uri="{D42A27DB-BD31-4B8C-83A1-F6EECF244321}">
                <p14:modId xmlns:p14="http://schemas.microsoft.com/office/powerpoint/2010/main" val="1743999190"/>
              </p:ext>
            </p:extLst>
          </p:nvPr>
        </p:nvGraphicFramePr>
        <p:xfrm>
          <a:off x="643659" y="482321"/>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Down 6">
            <a:extLst>
              <a:ext uri="{FF2B5EF4-FFF2-40B4-BE49-F238E27FC236}">
                <a16:creationId xmlns:a16="http://schemas.microsoft.com/office/drawing/2014/main" id="{5CDA3484-9A3D-49A0-A8C8-378D3F7FFC71}"/>
              </a:ext>
            </a:extLst>
          </p:cNvPr>
          <p:cNvSpPr/>
          <p:nvPr/>
        </p:nvSpPr>
        <p:spPr>
          <a:xfrm>
            <a:off x="6238280" y="1424762"/>
            <a:ext cx="634482" cy="662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F606C2CB-193D-4568-8F0A-8A1DFFE650BE}"/>
              </a:ext>
            </a:extLst>
          </p:cNvPr>
          <p:cNvSpPr/>
          <p:nvPr/>
        </p:nvSpPr>
        <p:spPr>
          <a:xfrm>
            <a:off x="6238280" y="2936896"/>
            <a:ext cx="634482" cy="662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A009A96A-81F6-4A6E-8EFF-CE95221BC672}"/>
              </a:ext>
            </a:extLst>
          </p:cNvPr>
          <p:cNvSpPr/>
          <p:nvPr/>
        </p:nvSpPr>
        <p:spPr>
          <a:xfrm>
            <a:off x="6238280" y="4415985"/>
            <a:ext cx="634482" cy="662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6" name="Picture 18" descr="Planner Svg Png Icon Free Download (#464766) - OnlineWebFonts.COM">
            <a:extLst>
              <a:ext uri="{FF2B5EF4-FFF2-40B4-BE49-F238E27FC236}">
                <a16:creationId xmlns:a16="http://schemas.microsoft.com/office/drawing/2014/main" id="{575C6EE1-C4D7-49FE-9C64-4AC59EF480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0788" y="1424762"/>
            <a:ext cx="1499623" cy="150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45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2C8713-B937-4C55-8B52-605DE512DC7E}"/>
              </a:ext>
            </a:extLst>
          </p:cNvPr>
          <p:cNvSpPr>
            <a:spLocks noGrp="1"/>
          </p:cNvSpPr>
          <p:nvPr>
            <p:ph type="title"/>
          </p:nvPr>
        </p:nvSpPr>
        <p:spPr>
          <a:xfrm>
            <a:off x="1251678" y="382385"/>
            <a:ext cx="10178322" cy="1492132"/>
          </a:xfrm>
        </p:spPr>
        <p:txBody>
          <a:bodyPr anchor="ctr">
            <a:normAutofit/>
          </a:bodyPr>
          <a:lstStyle/>
          <a:p>
            <a:r>
              <a:rPr lang="en-US"/>
              <a:t>Gameplay features</a:t>
            </a:r>
          </a:p>
        </p:txBody>
      </p:sp>
      <p:sp>
        <p:nvSpPr>
          <p:cNvPr id="29"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30" name="Rectangle 34">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Content Placeholder 2">
            <a:extLst>
              <a:ext uri="{FF2B5EF4-FFF2-40B4-BE49-F238E27FC236}">
                <a16:creationId xmlns:a16="http://schemas.microsoft.com/office/drawing/2014/main" id="{2B07EA3E-E8E4-4D7B-AF7E-FE5C5AA07418}"/>
              </a:ext>
            </a:extLst>
          </p:cNvPr>
          <p:cNvGraphicFramePr>
            <a:graphicFrameLocks noGrp="1"/>
          </p:cNvGraphicFramePr>
          <p:nvPr>
            <p:ph idx="1"/>
            <p:extLst>
              <p:ext uri="{D42A27DB-BD31-4B8C-83A1-F6EECF244321}">
                <p14:modId xmlns:p14="http://schemas.microsoft.com/office/powerpoint/2010/main" val="322662022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42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70BC4D-FAC9-45C7-8936-46939B11E5E3}"/>
              </a:ext>
            </a:extLst>
          </p:cNvPr>
          <p:cNvSpPr>
            <a:spLocks noGrp="1"/>
          </p:cNvSpPr>
          <p:nvPr>
            <p:ph type="title"/>
          </p:nvPr>
        </p:nvSpPr>
        <p:spPr>
          <a:xfrm>
            <a:off x="1251678" y="382385"/>
            <a:ext cx="10178322" cy="1492132"/>
          </a:xfrm>
        </p:spPr>
        <p:txBody>
          <a:bodyPr anchor="ctr">
            <a:normAutofit/>
          </a:bodyPr>
          <a:lstStyle/>
          <a:p>
            <a:r>
              <a:rPr lang="en-US" dirty="0"/>
              <a:t>Advanced Features</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81837E7-AD29-4160-A2C0-3BDEF65431B7}"/>
              </a:ext>
            </a:extLst>
          </p:cNvPr>
          <p:cNvGraphicFramePr>
            <a:graphicFrameLocks noGrp="1"/>
          </p:cNvGraphicFramePr>
          <p:nvPr>
            <p:ph idx="1"/>
            <p:extLst>
              <p:ext uri="{D42A27DB-BD31-4B8C-83A1-F6EECF244321}">
                <p14:modId xmlns:p14="http://schemas.microsoft.com/office/powerpoint/2010/main" val="4982040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36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1FCB2-99B3-4FEC-A3F0-945E1AF21686}"/>
              </a:ext>
            </a:extLst>
          </p:cNvPr>
          <p:cNvSpPr>
            <a:spLocks noGrp="1"/>
          </p:cNvSpPr>
          <p:nvPr>
            <p:ph type="title"/>
          </p:nvPr>
        </p:nvSpPr>
        <p:spPr/>
        <p:txBody>
          <a:bodyPr/>
          <a:lstStyle/>
          <a:p>
            <a:r>
              <a:rPr lang="en-US" dirty="0"/>
              <a:t>Objects</a:t>
            </a:r>
          </a:p>
        </p:txBody>
      </p:sp>
      <p:sp>
        <p:nvSpPr>
          <p:cNvPr id="14" name="Content Placeholder 5">
            <a:extLst>
              <a:ext uri="{FF2B5EF4-FFF2-40B4-BE49-F238E27FC236}">
                <a16:creationId xmlns:a16="http://schemas.microsoft.com/office/drawing/2014/main" id="{5921D0D4-745D-4431-866A-FE559EAE4E0C}"/>
              </a:ext>
            </a:extLst>
          </p:cNvPr>
          <p:cNvSpPr txBox="1">
            <a:spLocks/>
          </p:cNvSpPr>
          <p:nvPr/>
        </p:nvSpPr>
        <p:spPr>
          <a:xfrm>
            <a:off x="6791318" y="1893178"/>
            <a:ext cx="4800600" cy="3619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b="1" dirty="0"/>
              <a:t>Mini </a:t>
            </a:r>
            <a:r>
              <a:rPr lang="en-US" b="1" dirty="0" err="1"/>
              <a:t>Mes</a:t>
            </a:r>
            <a:r>
              <a:rPr lang="en-US" b="1" dirty="0"/>
              <a:t> </a:t>
            </a:r>
          </a:p>
          <a:p>
            <a:pPr marL="0" indent="0">
              <a:buFont typeface="Arial" panose="020B0604020202020204" pitchFamily="34" charset="0"/>
              <a:buNone/>
            </a:pPr>
            <a:r>
              <a:rPr lang="en-US" dirty="0"/>
              <a:t>Common enemy </a:t>
            </a:r>
          </a:p>
          <a:p>
            <a:pPr marL="0" indent="0">
              <a:buFont typeface="Arial" panose="020B0604020202020204" pitchFamily="34" charset="0"/>
              <a:buNone/>
            </a:pPr>
            <a:r>
              <a:rPr lang="en-US" dirty="0"/>
              <a:t>Values</a:t>
            </a:r>
          </a:p>
          <a:p>
            <a:r>
              <a:rPr lang="en-US" dirty="0" err="1"/>
              <a:t>boolean</a:t>
            </a:r>
            <a:r>
              <a:rPr lang="en-US" dirty="0"/>
              <a:t> for direction </a:t>
            </a:r>
          </a:p>
          <a:p>
            <a:r>
              <a:rPr lang="en-US" dirty="0" err="1"/>
              <a:t>boolean</a:t>
            </a:r>
            <a:r>
              <a:rPr lang="en-US" dirty="0"/>
              <a:t> for if alive  </a:t>
            </a:r>
          </a:p>
          <a:p>
            <a:r>
              <a:rPr lang="en-US" dirty="0"/>
              <a:t>X and Y coordinates and velocity </a:t>
            </a:r>
          </a:p>
          <a:p>
            <a:pPr marL="0" indent="0">
              <a:buFont typeface="Arial" panose="020B0604020202020204" pitchFamily="34" charset="0"/>
              <a:buNone/>
            </a:pPr>
            <a:r>
              <a:rPr lang="en-US" dirty="0"/>
              <a:t>Functions</a:t>
            </a:r>
          </a:p>
          <a:p>
            <a:r>
              <a:rPr lang="en-US" dirty="0"/>
              <a:t>spawn(): spawn in the enemy</a:t>
            </a:r>
          </a:p>
          <a:p>
            <a:r>
              <a:rPr lang="en-US" dirty="0"/>
              <a:t>die():kill/ remove the enemy from the screen</a:t>
            </a:r>
          </a:p>
          <a:p>
            <a:endParaRPr lang="en-US" dirty="0"/>
          </a:p>
        </p:txBody>
      </p:sp>
      <p:sp>
        <p:nvSpPr>
          <p:cNvPr id="16" name="Content Placeholder 15">
            <a:extLst>
              <a:ext uri="{FF2B5EF4-FFF2-40B4-BE49-F238E27FC236}">
                <a16:creationId xmlns:a16="http://schemas.microsoft.com/office/drawing/2014/main" id="{1B78AF1F-DB95-4661-A15C-8D81B06B79AC}"/>
              </a:ext>
            </a:extLst>
          </p:cNvPr>
          <p:cNvSpPr>
            <a:spLocks noGrp="1"/>
          </p:cNvSpPr>
          <p:nvPr>
            <p:ph sz="half" idx="1"/>
          </p:nvPr>
        </p:nvSpPr>
        <p:spPr>
          <a:xfrm>
            <a:off x="1251678" y="1893178"/>
            <a:ext cx="4800600" cy="3619500"/>
          </a:xfrm>
        </p:spPr>
        <p:txBody>
          <a:bodyPr>
            <a:normAutofit fontScale="77500" lnSpcReduction="20000"/>
          </a:bodyPr>
          <a:lstStyle/>
          <a:p>
            <a:pPr marL="0" indent="0">
              <a:buNone/>
            </a:pPr>
            <a:r>
              <a:rPr lang="en-US" sz="1500" b="1" dirty="0" err="1"/>
              <a:t>Pustin</a:t>
            </a:r>
            <a:r>
              <a:rPr lang="en-US" sz="1500" b="1" dirty="0"/>
              <a:t> </a:t>
            </a:r>
            <a:r>
              <a:rPr lang="en-US" sz="1500" b="1" dirty="0" err="1"/>
              <a:t>Aowers</a:t>
            </a:r>
            <a:r>
              <a:rPr lang="en-US" sz="1500" b="1" dirty="0"/>
              <a:t>  </a:t>
            </a:r>
          </a:p>
          <a:p>
            <a:pPr marL="0" indent="0">
              <a:buNone/>
            </a:pPr>
            <a:r>
              <a:rPr lang="en-US" sz="1500" dirty="0"/>
              <a:t>Our titular main character and who the player controls </a:t>
            </a:r>
          </a:p>
          <a:p>
            <a:pPr marL="0" indent="0">
              <a:buNone/>
            </a:pPr>
            <a:r>
              <a:rPr lang="en-US" sz="1500" dirty="0"/>
              <a:t>Values</a:t>
            </a:r>
          </a:p>
          <a:p>
            <a:r>
              <a:rPr lang="en-US" sz="1500" dirty="0"/>
              <a:t>x and y coordinates</a:t>
            </a:r>
          </a:p>
          <a:p>
            <a:r>
              <a:rPr lang="en-US" sz="1500" dirty="0"/>
              <a:t>x and y velocity</a:t>
            </a:r>
          </a:p>
          <a:p>
            <a:r>
              <a:rPr lang="en-US" sz="1500" dirty="0"/>
              <a:t>amount of health left</a:t>
            </a:r>
          </a:p>
          <a:p>
            <a:r>
              <a:rPr lang="en-US" sz="1500" dirty="0" err="1"/>
              <a:t>boolean</a:t>
            </a:r>
            <a:r>
              <a:rPr lang="en-US" sz="1500" dirty="0"/>
              <a:t> for direction </a:t>
            </a:r>
          </a:p>
          <a:p>
            <a:r>
              <a:rPr lang="en-US" sz="1500" dirty="0" err="1"/>
              <a:t>boolean</a:t>
            </a:r>
            <a:r>
              <a:rPr lang="en-US" sz="1500" dirty="0"/>
              <a:t> for if alive  </a:t>
            </a:r>
          </a:p>
          <a:p>
            <a:pPr marL="0" indent="0">
              <a:buNone/>
            </a:pPr>
            <a:r>
              <a:rPr lang="en-US" sz="1500" dirty="0"/>
              <a:t>Functions</a:t>
            </a:r>
          </a:p>
          <a:p>
            <a:r>
              <a:rPr lang="en-US" sz="1500" dirty="0"/>
              <a:t>left(</a:t>
            </a:r>
            <a:r>
              <a:rPr lang="en-US" sz="1500" dirty="0" err="1"/>
              <a:t>boolean</a:t>
            </a:r>
            <a:r>
              <a:rPr lang="en-US" sz="1500" dirty="0"/>
              <a:t>):move left if true </a:t>
            </a:r>
          </a:p>
          <a:p>
            <a:r>
              <a:rPr lang="en-US" sz="1500" dirty="0"/>
              <a:t>right(</a:t>
            </a:r>
            <a:r>
              <a:rPr lang="en-US" sz="1500" dirty="0" err="1"/>
              <a:t>boolean</a:t>
            </a:r>
            <a:r>
              <a:rPr lang="en-US" sz="1500" dirty="0"/>
              <a:t>):move right if true</a:t>
            </a:r>
          </a:p>
          <a:p>
            <a:r>
              <a:rPr lang="en-US" sz="1500" dirty="0"/>
              <a:t>up(</a:t>
            </a:r>
            <a:r>
              <a:rPr lang="en-US" sz="1500" dirty="0" err="1"/>
              <a:t>boolean</a:t>
            </a:r>
            <a:r>
              <a:rPr lang="en-US" sz="1500" dirty="0"/>
              <a:t>):move up if true</a:t>
            </a:r>
          </a:p>
          <a:p>
            <a:r>
              <a:rPr lang="en-US" sz="1500" dirty="0"/>
              <a:t>spawn(): spawn in the player character</a:t>
            </a:r>
          </a:p>
          <a:p>
            <a:r>
              <a:rPr lang="en-US" sz="1500" dirty="0"/>
              <a:t>die():kill/ remove the player from the screen</a:t>
            </a:r>
          </a:p>
          <a:p>
            <a:endParaRPr lang="en-US" dirty="0"/>
          </a:p>
        </p:txBody>
      </p:sp>
    </p:spTree>
    <p:extLst>
      <p:ext uri="{BB962C8B-B14F-4D97-AF65-F5344CB8AC3E}">
        <p14:creationId xmlns:p14="http://schemas.microsoft.com/office/powerpoint/2010/main" val="211530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8" name="Rectangle 77">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0" name="Rectangle 79">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BBD7A4C-0061-4918-951C-5F4B80CDEE22}"/>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Assets</a:t>
            </a:r>
          </a:p>
        </p:txBody>
      </p:sp>
      <p:pic>
        <p:nvPicPr>
          <p:cNvPr id="3" name="Picture 2">
            <a:extLst>
              <a:ext uri="{FF2B5EF4-FFF2-40B4-BE49-F238E27FC236}">
                <a16:creationId xmlns:a16="http://schemas.microsoft.com/office/drawing/2014/main" id="{74A62763-552A-4892-B4FB-4B669981BCAB}"/>
              </a:ext>
            </a:extLst>
          </p:cNvPr>
          <p:cNvPicPr>
            <a:picLocks noChangeAspect="1"/>
          </p:cNvPicPr>
          <p:nvPr/>
        </p:nvPicPr>
        <p:blipFill>
          <a:blip r:embed="rId2"/>
          <a:stretch>
            <a:fillRect/>
          </a:stretch>
        </p:blipFill>
        <p:spPr>
          <a:xfrm>
            <a:off x="1305347" y="166446"/>
            <a:ext cx="2535499" cy="2152074"/>
          </a:xfrm>
          <a:prstGeom prst="rect">
            <a:avLst/>
          </a:prstGeom>
        </p:spPr>
      </p:pic>
      <p:pic>
        <p:nvPicPr>
          <p:cNvPr id="6" name="Picture 5">
            <a:extLst>
              <a:ext uri="{FF2B5EF4-FFF2-40B4-BE49-F238E27FC236}">
                <a16:creationId xmlns:a16="http://schemas.microsoft.com/office/drawing/2014/main" id="{94B85200-9F7C-4EC6-BDBE-83367B27F6E8}"/>
              </a:ext>
            </a:extLst>
          </p:cNvPr>
          <p:cNvPicPr>
            <a:picLocks noChangeAspect="1"/>
          </p:cNvPicPr>
          <p:nvPr/>
        </p:nvPicPr>
        <p:blipFill>
          <a:blip r:embed="rId3"/>
          <a:stretch>
            <a:fillRect/>
          </a:stretch>
        </p:blipFill>
        <p:spPr>
          <a:xfrm>
            <a:off x="4797559" y="175769"/>
            <a:ext cx="2495339" cy="2181214"/>
          </a:xfrm>
          <a:prstGeom prst="rect">
            <a:avLst/>
          </a:prstGeom>
        </p:spPr>
      </p:pic>
      <p:pic>
        <p:nvPicPr>
          <p:cNvPr id="8" name="Picture 7">
            <a:extLst>
              <a:ext uri="{FF2B5EF4-FFF2-40B4-BE49-F238E27FC236}">
                <a16:creationId xmlns:a16="http://schemas.microsoft.com/office/drawing/2014/main" id="{7650C39A-E055-43A6-8C2C-0DA23435CD30}"/>
              </a:ext>
            </a:extLst>
          </p:cNvPr>
          <p:cNvPicPr>
            <a:picLocks noChangeAspect="1"/>
          </p:cNvPicPr>
          <p:nvPr/>
        </p:nvPicPr>
        <p:blipFill>
          <a:blip r:embed="rId4"/>
          <a:stretch>
            <a:fillRect/>
          </a:stretch>
        </p:blipFill>
        <p:spPr>
          <a:xfrm>
            <a:off x="8249611" y="176322"/>
            <a:ext cx="2495339" cy="2234610"/>
          </a:xfrm>
          <a:prstGeom prst="rect">
            <a:avLst/>
          </a:prstGeom>
        </p:spPr>
      </p:pic>
      <p:pic>
        <p:nvPicPr>
          <p:cNvPr id="10" name="Picture 9">
            <a:extLst>
              <a:ext uri="{FF2B5EF4-FFF2-40B4-BE49-F238E27FC236}">
                <a16:creationId xmlns:a16="http://schemas.microsoft.com/office/drawing/2014/main" id="{D1F5B5F2-2D36-4926-9C28-45D483014107}"/>
              </a:ext>
            </a:extLst>
          </p:cNvPr>
          <p:cNvPicPr>
            <a:picLocks noChangeAspect="1"/>
          </p:cNvPicPr>
          <p:nvPr/>
        </p:nvPicPr>
        <p:blipFill>
          <a:blip r:embed="rId5"/>
          <a:stretch>
            <a:fillRect/>
          </a:stretch>
        </p:blipFill>
        <p:spPr>
          <a:xfrm>
            <a:off x="4954436" y="2618765"/>
            <a:ext cx="2181583" cy="2151698"/>
          </a:xfrm>
          <a:prstGeom prst="rect">
            <a:avLst/>
          </a:prstGeom>
        </p:spPr>
      </p:pic>
      <p:pic>
        <p:nvPicPr>
          <p:cNvPr id="13" name="Picture 12">
            <a:extLst>
              <a:ext uri="{FF2B5EF4-FFF2-40B4-BE49-F238E27FC236}">
                <a16:creationId xmlns:a16="http://schemas.microsoft.com/office/drawing/2014/main" id="{FBC22637-0C9E-481C-94EA-478ADAEEDDFD}"/>
              </a:ext>
            </a:extLst>
          </p:cNvPr>
          <p:cNvPicPr>
            <a:picLocks noChangeAspect="1"/>
          </p:cNvPicPr>
          <p:nvPr/>
        </p:nvPicPr>
        <p:blipFill>
          <a:blip r:embed="rId6"/>
          <a:stretch>
            <a:fillRect/>
          </a:stretch>
        </p:blipFill>
        <p:spPr>
          <a:xfrm>
            <a:off x="1371283" y="2534809"/>
            <a:ext cx="2074842" cy="2358074"/>
          </a:xfrm>
          <a:prstGeom prst="rect">
            <a:avLst/>
          </a:prstGeom>
        </p:spPr>
      </p:pic>
      <p:pic>
        <p:nvPicPr>
          <p:cNvPr id="15" name="Picture 14">
            <a:extLst>
              <a:ext uri="{FF2B5EF4-FFF2-40B4-BE49-F238E27FC236}">
                <a16:creationId xmlns:a16="http://schemas.microsoft.com/office/drawing/2014/main" id="{6EE7127E-44EE-41D0-9F52-94AE2966BFEA}"/>
              </a:ext>
            </a:extLst>
          </p:cNvPr>
          <p:cNvPicPr>
            <a:picLocks noChangeAspect="1"/>
          </p:cNvPicPr>
          <p:nvPr/>
        </p:nvPicPr>
        <p:blipFill>
          <a:blip r:embed="rId7"/>
          <a:stretch>
            <a:fillRect/>
          </a:stretch>
        </p:blipFill>
        <p:spPr>
          <a:xfrm>
            <a:off x="8307840" y="2729789"/>
            <a:ext cx="1191284" cy="2210564"/>
          </a:xfrm>
          <a:prstGeom prst="rect">
            <a:avLst/>
          </a:prstGeom>
        </p:spPr>
      </p:pic>
      <p:pic>
        <p:nvPicPr>
          <p:cNvPr id="17" name="Picture 16">
            <a:extLst>
              <a:ext uri="{FF2B5EF4-FFF2-40B4-BE49-F238E27FC236}">
                <a16:creationId xmlns:a16="http://schemas.microsoft.com/office/drawing/2014/main" id="{838236A0-65B4-4196-95E3-FDB8AFC2F852}"/>
              </a:ext>
            </a:extLst>
          </p:cNvPr>
          <p:cNvPicPr>
            <a:picLocks noChangeAspect="1"/>
          </p:cNvPicPr>
          <p:nvPr/>
        </p:nvPicPr>
        <p:blipFill>
          <a:blip r:embed="rId8"/>
          <a:stretch>
            <a:fillRect/>
          </a:stretch>
        </p:blipFill>
        <p:spPr>
          <a:xfrm>
            <a:off x="9730731" y="2985993"/>
            <a:ext cx="1876357" cy="1698155"/>
          </a:xfrm>
          <a:prstGeom prst="rect">
            <a:avLst/>
          </a:prstGeom>
        </p:spPr>
      </p:pic>
    </p:spTree>
    <p:extLst>
      <p:ext uri="{BB962C8B-B14F-4D97-AF65-F5344CB8AC3E}">
        <p14:creationId xmlns:p14="http://schemas.microsoft.com/office/powerpoint/2010/main" val="89032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8" name="Rectangle 77">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0" name="Rectangle 79">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BBD7A4C-0061-4918-951C-5F4B80CDEE22}"/>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Sneak Peek</a:t>
            </a:r>
          </a:p>
        </p:txBody>
      </p:sp>
      <p:pic>
        <p:nvPicPr>
          <p:cNvPr id="11" name="Picture 10">
            <a:extLst>
              <a:ext uri="{FF2B5EF4-FFF2-40B4-BE49-F238E27FC236}">
                <a16:creationId xmlns:a16="http://schemas.microsoft.com/office/drawing/2014/main" id="{E7769595-E36E-48CE-ABA2-BA24029E4036}"/>
              </a:ext>
            </a:extLst>
          </p:cNvPr>
          <p:cNvPicPr>
            <a:picLocks noChangeAspect="1"/>
          </p:cNvPicPr>
          <p:nvPr/>
        </p:nvPicPr>
        <p:blipFill>
          <a:blip r:embed="rId2"/>
          <a:stretch>
            <a:fillRect/>
          </a:stretch>
        </p:blipFill>
        <p:spPr>
          <a:xfrm>
            <a:off x="238125" y="649404"/>
            <a:ext cx="11715750" cy="3771900"/>
          </a:xfrm>
          <a:prstGeom prst="rect">
            <a:avLst/>
          </a:prstGeom>
        </p:spPr>
      </p:pic>
    </p:spTree>
    <p:extLst>
      <p:ext uri="{BB962C8B-B14F-4D97-AF65-F5344CB8AC3E}">
        <p14:creationId xmlns:p14="http://schemas.microsoft.com/office/powerpoint/2010/main" val="18905380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1146</Words>
  <Application>Microsoft Office PowerPoint</Application>
  <PresentationFormat>Widescreen</PresentationFormat>
  <Paragraphs>113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Gill Sans MT</vt:lpstr>
      <vt:lpstr>Impact</vt:lpstr>
      <vt:lpstr>Badge</vt:lpstr>
      <vt:lpstr>Evil Tales Joshua Koa &amp; Jose Correa CIS 3830 - Game Project</vt:lpstr>
      <vt:lpstr>Overview</vt:lpstr>
      <vt:lpstr>Story</vt:lpstr>
      <vt:lpstr>Planning</vt:lpstr>
      <vt:lpstr>Gameplay features</vt:lpstr>
      <vt:lpstr>Advanced Features</vt:lpstr>
      <vt:lpstr>Objects</vt:lpstr>
      <vt:lpstr>Assets</vt:lpstr>
      <vt:lpstr>Sneak Peek</vt:lpstr>
      <vt:lpstr>Audio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Evil Tales Joshua Koa &amp; Jose Correa CIS 3830 - Game Project</dc:title>
  <dc:creator>Joshua K</dc:creator>
  <cp:lastModifiedBy>Joshua K</cp:lastModifiedBy>
  <cp:revision>7</cp:revision>
  <dcterms:created xsi:type="dcterms:W3CDTF">2020-12-03T22:50:26Z</dcterms:created>
  <dcterms:modified xsi:type="dcterms:W3CDTF">2020-12-04T01:36:17Z</dcterms:modified>
</cp:coreProperties>
</file>